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326" r:id="rId5"/>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82" r:id="rId20"/>
    <p:sldId id="281" r:id="rId21"/>
    <p:sldId id="270" r:id="rId22"/>
    <p:sldId id="271" r:id="rId23"/>
    <p:sldId id="272" r:id="rId24"/>
    <p:sldId id="273" r:id="rId25"/>
    <p:sldId id="283" r:id="rId26"/>
    <p:sldId id="274" r:id="rId27"/>
    <p:sldId id="275" r:id="rId28"/>
    <p:sldId id="276" r:id="rId29"/>
    <p:sldId id="277" r:id="rId30"/>
    <p:sldId id="278" r:id="rId31"/>
    <p:sldId id="279" r:id="rId32"/>
    <p:sldId id="280" r:id="rId33"/>
    <p:sldId id="284" r:id="rId34"/>
    <p:sldId id="285" r:id="rId35"/>
    <p:sldId id="286" r:id="rId36"/>
    <p:sldId id="287" r:id="rId37"/>
    <p:sldId id="288" r:id="rId38"/>
    <p:sldId id="289" r:id="rId39"/>
    <p:sldId id="290" r:id="rId40"/>
    <p:sldId id="291" r:id="rId41"/>
    <p:sldId id="292" r:id="rId42"/>
    <p:sldId id="304" r:id="rId43"/>
    <p:sldId id="293" r:id="rId44"/>
    <p:sldId id="305" r:id="rId45"/>
    <p:sldId id="306" r:id="rId46"/>
    <p:sldId id="294" r:id="rId47"/>
    <p:sldId id="295" r:id="rId48"/>
    <p:sldId id="296" r:id="rId49"/>
    <p:sldId id="297" r:id="rId50"/>
    <p:sldId id="298" r:id="rId51"/>
    <p:sldId id="307" r:id="rId52"/>
    <p:sldId id="299" r:id="rId53"/>
    <p:sldId id="300" r:id="rId54"/>
    <p:sldId id="301" r:id="rId55"/>
    <p:sldId id="302" r:id="rId56"/>
    <p:sldId id="303" r:id="rId57"/>
    <p:sldId id="308" r:id="rId58"/>
    <p:sldId id="319" r:id="rId59"/>
    <p:sldId id="309" r:id="rId60"/>
    <p:sldId id="310" r:id="rId61"/>
    <p:sldId id="311" r:id="rId62"/>
    <p:sldId id="320" r:id="rId63"/>
    <p:sldId id="312" r:id="rId64"/>
    <p:sldId id="313" r:id="rId65"/>
    <p:sldId id="314" r:id="rId66"/>
    <p:sldId id="321" r:id="rId67"/>
    <p:sldId id="323" r:id="rId68"/>
    <p:sldId id="315" r:id="rId69"/>
    <p:sldId id="322" r:id="rId70"/>
    <p:sldId id="318" r:id="rId71"/>
    <p:sldId id="324" r:id="rId72"/>
    <p:sldId id="325" r:id="rId73"/>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A598CC-EBA6-89E3-3930-BC39BEBF2D64}" v="36" dt="2023-10-27T17:59:49.380"/>
    <p1510:client id="{7170CBF3-BF56-9C8D-6075-6EC1D8143C93}" v="80" dt="2023-10-27T18:04:21.990"/>
    <p1510:client id="{9EF62877-F146-1CD9-DF2E-563FDD37EEA2}" v="175" dt="2023-10-26T00:08:48.199"/>
    <p1510:client id="{BD6BB618-DAA4-0ABA-8BDF-659617528656}" v="1" dt="2023-10-26T18:58:09.152"/>
    <p1510:client id="{C0A95927-C0F9-5E3E-998D-7BC3B1D7AEAE}" v="442" dt="2023-10-25T23:42:19.969"/>
    <p1510:client id="{EF2D8551-42D2-6E74-8F4A-F54B9A8CF3D1}" v="6" dt="2023-10-27T14:08:39.7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9dcd2ff9267a30f30b000a9cae8e0519907e867c01877c7fee7cc16430a391fb::" providerId="AD" clId="Web-{9EF62877-F146-1CD9-DF2E-563FDD37EEA2}"/>
    <pc:docChg chg="modSld">
      <pc:chgData name="Guest User" userId="S::urn:spo:anon#9dcd2ff9267a30f30b000a9cae8e0519907e867c01877c7fee7cc16430a391fb::" providerId="AD" clId="Web-{9EF62877-F146-1CD9-DF2E-563FDD37EEA2}" dt="2023-10-26T00:08:44.417" v="87" actId="20577"/>
      <pc:docMkLst>
        <pc:docMk/>
      </pc:docMkLst>
      <pc:sldChg chg="addSp delSp modSp">
        <pc:chgData name="Guest User" userId="S::urn:spo:anon#9dcd2ff9267a30f30b000a9cae8e0519907e867c01877c7fee7cc16430a391fb::" providerId="AD" clId="Web-{9EF62877-F146-1CD9-DF2E-563FDD37EEA2}" dt="2023-10-26T00:08:44.417" v="87" actId="20577"/>
        <pc:sldMkLst>
          <pc:docMk/>
          <pc:sldMk cId="2521905792" sldId="324"/>
        </pc:sldMkLst>
        <pc:spChg chg="mod">
          <ac:chgData name="Guest User" userId="S::urn:spo:anon#9dcd2ff9267a30f30b000a9cae8e0519907e867c01877c7fee7cc16430a391fb::" providerId="AD" clId="Web-{9EF62877-F146-1CD9-DF2E-563FDD37EEA2}" dt="2023-10-26T00:08:44.417" v="87" actId="20577"/>
          <ac:spMkLst>
            <pc:docMk/>
            <pc:sldMk cId="2521905792" sldId="324"/>
            <ac:spMk id="3" creationId="{AF0F89B1-EFE2-ECAC-5D6B-151824142D46}"/>
          </ac:spMkLst>
        </pc:spChg>
        <pc:picChg chg="del">
          <ac:chgData name="Guest User" userId="S::urn:spo:anon#9dcd2ff9267a30f30b000a9cae8e0519907e867c01877c7fee7cc16430a391fb::" providerId="AD" clId="Web-{9EF62877-F146-1CD9-DF2E-563FDD37EEA2}" dt="2023-10-25T23:59:10.109" v="1"/>
          <ac:picMkLst>
            <pc:docMk/>
            <pc:sldMk cId="2521905792" sldId="324"/>
            <ac:picMk id="2" creationId="{1C97F4D2-BF24-B20B-D164-80578F5D0B0C}"/>
          </ac:picMkLst>
        </pc:picChg>
        <pc:picChg chg="add mod">
          <ac:chgData name="Guest User" userId="S::urn:spo:anon#9dcd2ff9267a30f30b000a9cae8e0519907e867c01877c7fee7cc16430a391fb::" providerId="AD" clId="Web-{9EF62877-F146-1CD9-DF2E-563FDD37EEA2}" dt="2023-10-25T23:59:20.109" v="3" actId="14100"/>
          <ac:picMkLst>
            <pc:docMk/>
            <pc:sldMk cId="2521905792" sldId="324"/>
            <ac:picMk id="4" creationId="{7F0362F4-53C2-8BB8-8E9B-3D16B71BBEB3}"/>
          </ac:picMkLst>
        </pc:picChg>
      </pc:sldChg>
      <pc:sldChg chg="modSp">
        <pc:chgData name="Guest User" userId="S::urn:spo:anon#9dcd2ff9267a30f30b000a9cae8e0519907e867c01877c7fee7cc16430a391fb::" providerId="AD" clId="Web-{9EF62877-F146-1CD9-DF2E-563FDD37EEA2}" dt="2023-10-26T00:08:37.511" v="86" actId="20577"/>
        <pc:sldMkLst>
          <pc:docMk/>
          <pc:sldMk cId="2281283177" sldId="325"/>
        </pc:sldMkLst>
        <pc:spChg chg="mod">
          <ac:chgData name="Guest User" userId="S::urn:spo:anon#9dcd2ff9267a30f30b000a9cae8e0519907e867c01877c7fee7cc16430a391fb::" providerId="AD" clId="Web-{9EF62877-F146-1CD9-DF2E-563FDD37EEA2}" dt="2023-10-26T00:08:37.511" v="86" actId="20577"/>
          <ac:spMkLst>
            <pc:docMk/>
            <pc:sldMk cId="2281283177" sldId="325"/>
            <ac:spMk id="3" creationId="{EF1E457A-8BE2-78BE-2F59-B05F09C6C911}"/>
          </ac:spMkLst>
        </pc:spChg>
      </pc:sldChg>
    </pc:docChg>
  </pc:docChgLst>
  <pc:docChgLst>
    <pc:chgData name="João André Roque Costa" userId="S::ist199088@tecnico.ulisboa.pt::4e9dbcc0-692b-4fcb-a619-d669e129646c" providerId="AD" clId="Web-{BD6BB618-DAA4-0ABA-8BDF-659617528656}"/>
    <pc:docChg chg="sldOrd">
      <pc:chgData name="João André Roque Costa" userId="S::ist199088@tecnico.ulisboa.pt::4e9dbcc0-692b-4fcb-a619-d669e129646c" providerId="AD" clId="Web-{BD6BB618-DAA4-0ABA-8BDF-659617528656}" dt="2023-10-26T18:58:09.152" v="0"/>
      <pc:docMkLst>
        <pc:docMk/>
      </pc:docMkLst>
      <pc:sldChg chg="ord">
        <pc:chgData name="João André Roque Costa" userId="S::ist199088@tecnico.ulisboa.pt::4e9dbcc0-692b-4fcb-a619-d669e129646c" providerId="AD" clId="Web-{BD6BB618-DAA4-0ABA-8BDF-659617528656}" dt="2023-10-26T18:58:09.152" v="0"/>
        <pc:sldMkLst>
          <pc:docMk/>
          <pc:sldMk cId="1894440316" sldId="315"/>
        </pc:sldMkLst>
      </pc:sldChg>
    </pc:docChg>
  </pc:docChgLst>
  <pc:docChgLst>
    <pc:chgData name="Guest User" userId="S::urn:spo:anon#9dcd2ff9267a30f30b000a9cae8e0519907e867c01877c7fee7cc16430a391fb::" providerId="AD" clId="Web-{C0A95927-C0F9-5E3E-998D-7BC3B1D7AEAE}"/>
    <pc:docChg chg="addSld modSld sldOrd">
      <pc:chgData name="Guest User" userId="S::urn:spo:anon#9dcd2ff9267a30f30b000a9cae8e0519907e867c01877c7fee7cc16430a391fb::" providerId="AD" clId="Web-{C0A95927-C0F9-5E3E-998D-7BC3B1D7AEAE}" dt="2023-10-25T23:42:19.969" v="245" actId="1076"/>
      <pc:docMkLst>
        <pc:docMk/>
      </pc:docMkLst>
      <pc:sldChg chg="addSp modSp mod setBg">
        <pc:chgData name="Guest User" userId="S::urn:spo:anon#9dcd2ff9267a30f30b000a9cae8e0519907e867c01877c7fee7cc16430a391fb::" providerId="AD" clId="Web-{C0A95927-C0F9-5E3E-998D-7BC3B1D7AEAE}" dt="2023-10-25T16:38:49.117" v="5" actId="14100"/>
        <pc:sldMkLst>
          <pc:docMk/>
          <pc:sldMk cId="1894440316" sldId="315"/>
        </pc:sldMkLst>
        <pc:picChg chg="add mod">
          <ac:chgData name="Guest User" userId="S::urn:spo:anon#9dcd2ff9267a30f30b000a9cae8e0519907e867c01877c7fee7cc16430a391fb::" providerId="AD" clId="Web-{C0A95927-C0F9-5E3E-998D-7BC3B1D7AEAE}" dt="2023-10-25T16:38:49.117" v="5" actId="14100"/>
          <ac:picMkLst>
            <pc:docMk/>
            <pc:sldMk cId="1894440316" sldId="315"/>
            <ac:picMk id="2" creationId="{63A11603-3EA3-C3D7-65E8-E4F67B6F6F5F}"/>
          </ac:picMkLst>
        </pc:picChg>
      </pc:sldChg>
      <pc:sldChg chg="addSp delSp modSp mod setBg">
        <pc:chgData name="Guest User" userId="S::urn:spo:anon#9dcd2ff9267a30f30b000a9cae8e0519907e867c01877c7fee7cc16430a391fb::" providerId="AD" clId="Web-{C0A95927-C0F9-5E3E-998D-7BC3B1D7AEAE}" dt="2023-10-25T19:26:14.192" v="17" actId="14100"/>
        <pc:sldMkLst>
          <pc:docMk/>
          <pc:sldMk cId="2543438428" sldId="318"/>
        </pc:sldMkLst>
        <pc:picChg chg="add del mod">
          <ac:chgData name="Guest User" userId="S::urn:spo:anon#9dcd2ff9267a30f30b000a9cae8e0519907e867c01877c7fee7cc16430a391fb::" providerId="AD" clId="Web-{C0A95927-C0F9-5E3E-998D-7BC3B1D7AEAE}" dt="2023-10-25T19:25:52.910" v="14"/>
          <ac:picMkLst>
            <pc:docMk/>
            <pc:sldMk cId="2543438428" sldId="318"/>
            <ac:picMk id="2" creationId="{AEB02FD7-6D99-693D-9586-C48D930D8448}"/>
          </ac:picMkLst>
        </pc:picChg>
        <pc:picChg chg="add mod">
          <ac:chgData name="Guest User" userId="S::urn:spo:anon#9dcd2ff9267a30f30b000a9cae8e0519907e867c01877c7fee7cc16430a391fb::" providerId="AD" clId="Web-{C0A95927-C0F9-5E3E-998D-7BC3B1D7AEAE}" dt="2023-10-25T19:26:14.192" v="17" actId="14100"/>
          <ac:picMkLst>
            <pc:docMk/>
            <pc:sldMk cId="2543438428" sldId="318"/>
            <ac:picMk id="3" creationId="{05023132-504D-68C0-A939-A6887A2C7657}"/>
          </ac:picMkLst>
        </pc:picChg>
      </pc:sldChg>
      <pc:sldChg chg="addSp modSp mod ord setBg">
        <pc:chgData name="Guest User" userId="S::urn:spo:anon#9dcd2ff9267a30f30b000a9cae8e0519907e867c01877c7fee7cc16430a391fb::" providerId="AD" clId="Web-{C0A95927-C0F9-5E3E-998D-7BC3B1D7AEAE}" dt="2023-10-25T16:46:00.518" v="10" actId="14100"/>
        <pc:sldMkLst>
          <pc:docMk/>
          <pc:sldMk cId="449605251" sldId="323"/>
        </pc:sldMkLst>
        <pc:picChg chg="add mod">
          <ac:chgData name="Guest User" userId="S::urn:spo:anon#9dcd2ff9267a30f30b000a9cae8e0519907e867c01877c7fee7cc16430a391fb::" providerId="AD" clId="Web-{C0A95927-C0F9-5E3E-998D-7BC3B1D7AEAE}" dt="2023-10-25T16:46:00.518" v="10" actId="14100"/>
          <ac:picMkLst>
            <pc:docMk/>
            <pc:sldMk cId="449605251" sldId="323"/>
            <ac:picMk id="2" creationId="{ADF30AE2-FA5A-6AEC-2F60-D0401810A7CB}"/>
          </ac:picMkLst>
        </pc:picChg>
      </pc:sldChg>
      <pc:sldChg chg="addSp modSp mod setBg">
        <pc:chgData name="Guest User" userId="S::urn:spo:anon#9dcd2ff9267a30f30b000a9cae8e0519907e867c01877c7fee7cc16430a391fb::" providerId="AD" clId="Web-{C0A95927-C0F9-5E3E-998D-7BC3B1D7AEAE}" dt="2023-10-25T19:43:46.383" v="91" actId="14100"/>
        <pc:sldMkLst>
          <pc:docMk/>
          <pc:sldMk cId="2521905792" sldId="324"/>
        </pc:sldMkLst>
        <pc:spChg chg="add mod">
          <ac:chgData name="Guest User" userId="S::urn:spo:anon#9dcd2ff9267a30f30b000a9cae8e0519907e867c01877c7fee7cc16430a391fb::" providerId="AD" clId="Web-{C0A95927-C0F9-5E3E-998D-7BC3B1D7AEAE}" dt="2023-10-25T19:43:08.210" v="88" actId="1076"/>
          <ac:spMkLst>
            <pc:docMk/>
            <pc:sldMk cId="2521905792" sldId="324"/>
            <ac:spMk id="3" creationId="{AF0F89B1-EFE2-ECAC-5D6B-151824142D46}"/>
          </ac:spMkLst>
        </pc:spChg>
        <pc:picChg chg="add mod">
          <ac:chgData name="Guest User" userId="S::urn:spo:anon#9dcd2ff9267a30f30b000a9cae8e0519907e867c01877c7fee7cc16430a391fb::" providerId="AD" clId="Web-{C0A95927-C0F9-5E3E-998D-7BC3B1D7AEAE}" dt="2023-10-25T19:43:46.383" v="91" actId="14100"/>
          <ac:picMkLst>
            <pc:docMk/>
            <pc:sldMk cId="2521905792" sldId="324"/>
            <ac:picMk id="2" creationId="{1C97F4D2-BF24-B20B-D164-80578F5D0B0C}"/>
          </ac:picMkLst>
        </pc:picChg>
      </pc:sldChg>
      <pc:sldChg chg="addSp delSp modSp new mod setBg">
        <pc:chgData name="Guest User" userId="S::urn:spo:anon#9dcd2ff9267a30f30b000a9cae8e0519907e867c01877c7fee7cc16430a391fb::" providerId="AD" clId="Web-{C0A95927-C0F9-5E3E-998D-7BC3B1D7AEAE}" dt="2023-10-25T23:42:19.969" v="245" actId="1076"/>
        <pc:sldMkLst>
          <pc:docMk/>
          <pc:sldMk cId="2281283177" sldId="325"/>
        </pc:sldMkLst>
        <pc:spChg chg="add mod ord">
          <ac:chgData name="Guest User" userId="S::urn:spo:anon#9dcd2ff9267a30f30b000a9cae8e0519907e867c01877c7fee7cc16430a391fb::" providerId="AD" clId="Web-{C0A95927-C0F9-5E3E-998D-7BC3B1D7AEAE}" dt="2023-10-25T23:42:19.969" v="245" actId="1076"/>
          <ac:spMkLst>
            <pc:docMk/>
            <pc:sldMk cId="2281283177" sldId="325"/>
            <ac:spMk id="3" creationId="{EF1E457A-8BE2-78BE-2F59-B05F09C6C911}"/>
          </ac:spMkLst>
        </pc:spChg>
        <pc:picChg chg="add del mod">
          <ac:chgData name="Guest User" userId="S::urn:spo:anon#9dcd2ff9267a30f30b000a9cae8e0519907e867c01877c7fee7cc16430a391fb::" providerId="AD" clId="Web-{C0A95927-C0F9-5E3E-998D-7BC3B1D7AEAE}" dt="2023-10-25T21:54:03.367" v="99"/>
          <ac:picMkLst>
            <pc:docMk/>
            <pc:sldMk cId="2281283177" sldId="325"/>
            <ac:picMk id="2" creationId="{CAF5066B-4651-BE7F-A832-57CBFDC20E55}"/>
          </ac:picMkLst>
        </pc:picChg>
        <pc:picChg chg="add mod">
          <ac:chgData name="Guest User" userId="S::urn:spo:anon#9dcd2ff9267a30f30b000a9cae8e0519907e867c01877c7fee7cc16430a391fb::" providerId="AD" clId="Web-{C0A95927-C0F9-5E3E-998D-7BC3B1D7AEAE}" dt="2023-10-25T23:36:08.877" v="109" actId="14100"/>
          <ac:picMkLst>
            <pc:docMk/>
            <pc:sldMk cId="2281283177" sldId="325"/>
            <ac:picMk id="2" creationId="{E0979EEA-9833-1609-D29B-7D955386A8BF}"/>
          </ac:picMkLst>
        </pc:picChg>
        <pc:picChg chg="add del mod">
          <ac:chgData name="Guest User" userId="S::urn:spo:anon#9dcd2ff9267a30f30b000a9cae8e0519907e867c01877c7fee7cc16430a391fb::" providerId="AD" clId="Web-{C0A95927-C0F9-5E3E-998D-7BC3B1D7AEAE}" dt="2023-10-25T21:54:49.744" v="104"/>
          <ac:picMkLst>
            <pc:docMk/>
            <pc:sldMk cId="2281283177" sldId="325"/>
            <ac:picMk id="4" creationId="{94A9F309-ABC3-B86B-09C9-5167900E9ADF}"/>
          </ac:picMkLst>
        </pc:picChg>
      </pc:sldChg>
    </pc:docChg>
  </pc:docChgLst>
  <pc:docChgLst>
    <pc:chgData name="João André Roque Costa" userId="4e9dbcc0-692b-4fcb-a619-d669e129646c" providerId="ADAL" clId="{8C163043-544C-4402-8D34-5FCA90744362}"/>
    <pc:docChg chg="undo custSel addSld delSld modSld">
      <pc:chgData name="João André Roque Costa" userId="4e9dbcc0-692b-4fcb-a619-d669e129646c" providerId="ADAL" clId="{8C163043-544C-4402-8D34-5FCA90744362}" dt="2023-10-24T21:14:39.551" v="222" actId="680"/>
      <pc:docMkLst>
        <pc:docMk/>
      </pc:docMkLst>
      <pc:sldChg chg="addSp mod">
        <pc:chgData name="João André Roque Costa" userId="4e9dbcc0-692b-4fcb-a619-d669e129646c" providerId="ADAL" clId="{8C163043-544C-4402-8D34-5FCA90744362}" dt="2023-10-24T18:13:38.882" v="2" actId="22"/>
        <pc:sldMkLst>
          <pc:docMk/>
          <pc:sldMk cId="350378693" sldId="270"/>
        </pc:sldMkLst>
        <pc:picChg chg="add">
          <ac:chgData name="João André Roque Costa" userId="4e9dbcc0-692b-4fcb-a619-d669e129646c" providerId="ADAL" clId="{8C163043-544C-4402-8D34-5FCA90744362}" dt="2023-10-24T18:13:38.882" v="2" actId="22"/>
          <ac:picMkLst>
            <pc:docMk/>
            <pc:sldMk cId="350378693" sldId="270"/>
            <ac:picMk id="3" creationId="{404B1744-B41D-0527-8001-25ADDEA5AF89}"/>
          </ac:picMkLst>
        </pc:picChg>
      </pc:sldChg>
      <pc:sldChg chg="addSp mod">
        <pc:chgData name="João André Roque Costa" userId="4e9dbcc0-692b-4fcb-a619-d669e129646c" providerId="ADAL" clId="{8C163043-544C-4402-8D34-5FCA90744362}" dt="2023-10-24T18:13:47.516" v="3" actId="22"/>
        <pc:sldMkLst>
          <pc:docMk/>
          <pc:sldMk cId="1278103842" sldId="271"/>
        </pc:sldMkLst>
        <pc:picChg chg="add">
          <ac:chgData name="João André Roque Costa" userId="4e9dbcc0-692b-4fcb-a619-d669e129646c" providerId="ADAL" clId="{8C163043-544C-4402-8D34-5FCA90744362}" dt="2023-10-24T18:13:47.516" v="3" actId="22"/>
          <ac:picMkLst>
            <pc:docMk/>
            <pc:sldMk cId="1278103842" sldId="271"/>
            <ac:picMk id="3" creationId="{E1AE4BA8-872B-1FEB-2894-7117AC9BF373}"/>
          </ac:picMkLst>
        </pc:picChg>
      </pc:sldChg>
      <pc:sldChg chg="addSp mod">
        <pc:chgData name="João André Roque Costa" userId="4e9dbcc0-692b-4fcb-a619-d669e129646c" providerId="ADAL" clId="{8C163043-544C-4402-8D34-5FCA90744362}" dt="2023-10-24T18:13:56.816" v="4" actId="22"/>
        <pc:sldMkLst>
          <pc:docMk/>
          <pc:sldMk cId="3029243462" sldId="272"/>
        </pc:sldMkLst>
        <pc:picChg chg="add">
          <ac:chgData name="João André Roque Costa" userId="4e9dbcc0-692b-4fcb-a619-d669e129646c" providerId="ADAL" clId="{8C163043-544C-4402-8D34-5FCA90744362}" dt="2023-10-24T18:13:56.816" v="4" actId="22"/>
          <ac:picMkLst>
            <pc:docMk/>
            <pc:sldMk cId="3029243462" sldId="272"/>
            <ac:picMk id="3" creationId="{1B7AD5D8-72EB-3702-3DCC-19FDCCD16A8D}"/>
          </ac:picMkLst>
        </pc:picChg>
      </pc:sldChg>
      <pc:sldChg chg="addSp mod">
        <pc:chgData name="João André Roque Costa" userId="4e9dbcc0-692b-4fcb-a619-d669e129646c" providerId="ADAL" clId="{8C163043-544C-4402-8D34-5FCA90744362}" dt="2023-10-24T18:15:20.014" v="5" actId="22"/>
        <pc:sldMkLst>
          <pc:docMk/>
          <pc:sldMk cId="3516756479" sldId="273"/>
        </pc:sldMkLst>
        <pc:picChg chg="add">
          <ac:chgData name="João André Roque Costa" userId="4e9dbcc0-692b-4fcb-a619-d669e129646c" providerId="ADAL" clId="{8C163043-544C-4402-8D34-5FCA90744362}" dt="2023-10-24T18:15:20.014" v="5" actId="22"/>
          <ac:picMkLst>
            <pc:docMk/>
            <pc:sldMk cId="3516756479" sldId="273"/>
            <ac:picMk id="3" creationId="{21E0ACA9-0169-83B5-202B-F4D9C39F6FAD}"/>
          </ac:picMkLst>
        </pc:picChg>
      </pc:sldChg>
      <pc:sldChg chg="addSp delSp mod">
        <pc:chgData name="João André Roque Costa" userId="4e9dbcc0-692b-4fcb-a619-d669e129646c" providerId="ADAL" clId="{8C163043-544C-4402-8D34-5FCA90744362}" dt="2023-10-24T18:18:22.253" v="20" actId="22"/>
        <pc:sldMkLst>
          <pc:docMk/>
          <pc:sldMk cId="2452525789" sldId="274"/>
        </pc:sldMkLst>
        <pc:picChg chg="add del">
          <ac:chgData name="João André Roque Costa" userId="4e9dbcc0-692b-4fcb-a619-d669e129646c" providerId="ADAL" clId="{8C163043-544C-4402-8D34-5FCA90744362}" dt="2023-10-24T18:17:50.548" v="19" actId="478"/>
          <ac:picMkLst>
            <pc:docMk/>
            <pc:sldMk cId="2452525789" sldId="274"/>
            <ac:picMk id="3" creationId="{A56EF79D-037C-3C8F-8F8E-7AFBD634C7D3}"/>
          </ac:picMkLst>
        </pc:picChg>
        <pc:picChg chg="add">
          <ac:chgData name="João André Roque Costa" userId="4e9dbcc0-692b-4fcb-a619-d669e129646c" providerId="ADAL" clId="{8C163043-544C-4402-8D34-5FCA90744362}" dt="2023-10-24T18:18:22.253" v="20" actId="22"/>
          <ac:picMkLst>
            <pc:docMk/>
            <pc:sldMk cId="2452525789" sldId="274"/>
            <ac:picMk id="5" creationId="{F13FA68A-30B9-7D40-7CEA-7D0ED0AF6991}"/>
          </ac:picMkLst>
        </pc:picChg>
      </pc:sldChg>
      <pc:sldChg chg="addSp mod">
        <pc:chgData name="João André Roque Costa" userId="4e9dbcc0-692b-4fcb-a619-d669e129646c" providerId="ADAL" clId="{8C163043-544C-4402-8D34-5FCA90744362}" dt="2023-10-24T18:18:32.435" v="21" actId="22"/>
        <pc:sldMkLst>
          <pc:docMk/>
          <pc:sldMk cId="60149206" sldId="275"/>
        </pc:sldMkLst>
        <pc:picChg chg="add">
          <ac:chgData name="João André Roque Costa" userId="4e9dbcc0-692b-4fcb-a619-d669e129646c" providerId="ADAL" clId="{8C163043-544C-4402-8D34-5FCA90744362}" dt="2023-10-24T18:18:32.435" v="21" actId="22"/>
          <ac:picMkLst>
            <pc:docMk/>
            <pc:sldMk cId="60149206" sldId="275"/>
            <ac:picMk id="3" creationId="{1E32D000-6677-8F63-4207-4AD7DF7A43AB}"/>
          </ac:picMkLst>
        </pc:picChg>
      </pc:sldChg>
      <pc:sldChg chg="addSp mod">
        <pc:chgData name="João André Roque Costa" userId="4e9dbcc0-692b-4fcb-a619-d669e129646c" providerId="ADAL" clId="{8C163043-544C-4402-8D34-5FCA90744362}" dt="2023-10-24T18:18:41.313" v="22" actId="22"/>
        <pc:sldMkLst>
          <pc:docMk/>
          <pc:sldMk cId="1516755032" sldId="276"/>
        </pc:sldMkLst>
        <pc:picChg chg="add">
          <ac:chgData name="João André Roque Costa" userId="4e9dbcc0-692b-4fcb-a619-d669e129646c" providerId="ADAL" clId="{8C163043-544C-4402-8D34-5FCA90744362}" dt="2023-10-24T18:18:41.313" v="22" actId="22"/>
          <ac:picMkLst>
            <pc:docMk/>
            <pc:sldMk cId="1516755032" sldId="276"/>
            <ac:picMk id="3" creationId="{7E585BEE-EDEB-3CAB-9DB7-12F4AA434202}"/>
          </ac:picMkLst>
        </pc:picChg>
      </pc:sldChg>
      <pc:sldChg chg="addSp mod">
        <pc:chgData name="João André Roque Costa" userId="4e9dbcc0-692b-4fcb-a619-d669e129646c" providerId="ADAL" clId="{8C163043-544C-4402-8D34-5FCA90744362}" dt="2023-10-24T18:18:48.746" v="23" actId="22"/>
        <pc:sldMkLst>
          <pc:docMk/>
          <pc:sldMk cId="115585592" sldId="277"/>
        </pc:sldMkLst>
        <pc:picChg chg="add">
          <ac:chgData name="João André Roque Costa" userId="4e9dbcc0-692b-4fcb-a619-d669e129646c" providerId="ADAL" clId="{8C163043-544C-4402-8D34-5FCA90744362}" dt="2023-10-24T18:18:48.746" v="23" actId="22"/>
          <ac:picMkLst>
            <pc:docMk/>
            <pc:sldMk cId="115585592" sldId="277"/>
            <ac:picMk id="3" creationId="{7EC24A81-1AFC-E509-BF9F-D9A26291C9A9}"/>
          </ac:picMkLst>
        </pc:picChg>
      </pc:sldChg>
      <pc:sldChg chg="addSp mod">
        <pc:chgData name="João André Roque Costa" userId="4e9dbcc0-692b-4fcb-a619-d669e129646c" providerId="ADAL" clId="{8C163043-544C-4402-8D34-5FCA90744362}" dt="2023-10-24T18:18:58.252" v="24" actId="22"/>
        <pc:sldMkLst>
          <pc:docMk/>
          <pc:sldMk cId="4147152540" sldId="278"/>
        </pc:sldMkLst>
        <pc:picChg chg="add">
          <ac:chgData name="João André Roque Costa" userId="4e9dbcc0-692b-4fcb-a619-d669e129646c" providerId="ADAL" clId="{8C163043-544C-4402-8D34-5FCA90744362}" dt="2023-10-24T18:18:58.252" v="24" actId="22"/>
          <ac:picMkLst>
            <pc:docMk/>
            <pc:sldMk cId="4147152540" sldId="278"/>
            <ac:picMk id="3" creationId="{7B8F1DE6-ED29-BF42-7BBC-96CCEB961D81}"/>
          </ac:picMkLst>
        </pc:picChg>
      </pc:sldChg>
      <pc:sldChg chg="addSp mod">
        <pc:chgData name="João André Roque Costa" userId="4e9dbcc0-692b-4fcb-a619-d669e129646c" providerId="ADAL" clId="{8C163043-544C-4402-8D34-5FCA90744362}" dt="2023-10-24T18:19:09.204" v="25" actId="22"/>
        <pc:sldMkLst>
          <pc:docMk/>
          <pc:sldMk cId="1057466263" sldId="279"/>
        </pc:sldMkLst>
        <pc:picChg chg="add">
          <ac:chgData name="João André Roque Costa" userId="4e9dbcc0-692b-4fcb-a619-d669e129646c" providerId="ADAL" clId="{8C163043-544C-4402-8D34-5FCA90744362}" dt="2023-10-24T18:19:09.204" v="25" actId="22"/>
          <ac:picMkLst>
            <pc:docMk/>
            <pc:sldMk cId="1057466263" sldId="279"/>
            <ac:picMk id="3" creationId="{C93BCD7F-E3BB-0F9D-977E-4054AEAA51A6}"/>
          </ac:picMkLst>
        </pc:picChg>
      </pc:sldChg>
      <pc:sldChg chg="addSp mod">
        <pc:chgData name="João André Roque Costa" userId="4e9dbcc0-692b-4fcb-a619-d669e129646c" providerId="ADAL" clId="{8C163043-544C-4402-8D34-5FCA90744362}" dt="2023-10-24T18:19:26.490" v="46" actId="22"/>
        <pc:sldMkLst>
          <pc:docMk/>
          <pc:sldMk cId="871270414" sldId="280"/>
        </pc:sldMkLst>
        <pc:picChg chg="add">
          <ac:chgData name="João André Roque Costa" userId="4e9dbcc0-692b-4fcb-a619-d669e129646c" providerId="ADAL" clId="{8C163043-544C-4402-8D34-5FCA90744362}" dt="2023-10-24T18:19:26.490" v="46" actId="22"/>
          <ac:picMkLst>
            <pc:docMk/>
            <pc:sldMk cId="871270414" sldId="280"/>
            <ac:picMk id="3" creationId="{F67B981A-550E-DE10-3182-DFC451C73177}"/>
          </ac:picMkLst>
        </pc:picChg>
      </pc:sldChg>
      <pc:sldChg chg="addSp new mod">
        <pc:chgData name="João André Roque Costa" userId="4e9dbcc0-692b-4fcb-a619-d669e129646c" providerId="ADAL" clId="{8C163043-544C-4402-8D34-5FCA90744362}" dt="2023-10-24T18:04:22.494" v="1" actId="22"/>
        <pc:sldMkLst>
          <pc:docMk/>
          <pc:sldMk cId="1279764344" sldId="282"/>
        </pc:sldMkLst>
        <pc:picChg chg="add">
          <ac:chgData name="João André Roque Costa" userId="4e9dbcc0-692b-4fcb-a619-d669e129646c" providerId="ADAL" clId="{8C163043-544C-4402-8D34-5FCA90744362}" dt="2023-10-24T18:04:22.494" v="1" actId="22"/>
          <ac:picMkLst>
            <pc:docMk/>
            <pc:sldMk cId="1279764344" sldId="282"/>
            <ac:picMk id="3" creationId="{2543CF35-71DC-E872-2CB6-A9E12E5A4437}"/>
          </ac:picMkLst>
        </pc:picChg>
      </pc:sldChg>
      <pc:sldChg chg="modSp new mod">
        <pc:chgData name="João André Roque Costa" userId="4e9dbcc0-692b-4fcb-a619-d669e129646c" providerId="ADAL" clId="{8C163043-544C-4402-8D34-5FCA90744362}" dt="2023-10-24T18:15:33.340" v="17" actId="20577"/>
        <pc:sldMkLst>
          <pc:docMk/>
          <pc:sldMk cId="2032118108" sldId="283"/>
        </pc:sldMkLst>
        <pc:spChg chg="mod">
          <ac:chgData name="João André Roque Costa" userId="4e9dbcc0-692b-4fcb-a619-d669e129646c" providerId="ADAL" clId="{8C163043-544C-4402-8D34-5FCA90744362}" dt="2023-10-24T18:15:33.340" v="17" actId="20577"/>
          <ac:spMkLst>
            <pc:docMk/>
            <pc:sldMk cId="2032118108" sldId="283"/>
            <ac:spMk id="2" creationId="{759B7100-58B2-90FB-737A-5C8C9CDB3403}"/>
          </ac:spMkLst>
        </pc:spChg>
      </pc:sldChg>
      <pc:sldChg chg="new del">
        <pc:chgData name="João André Roque Costa" userId="4e9dbcc0-692b-4fcb-a619-d669e129646c" providerId="ADAL" clId="{8C163043-544C-4402-8D34-5FCA90744362}" dt="2023-10-24T18:15:27.759" v="7" actId="47"/>
        <pc:sldMkLst>
          <pc:docMk/>
          <pc:sldMk cId="2790661713" sldId="283"/>
        </pc:sldMkLst>
      </pc:sldChg>
      <pc:sldChg chg="addSp new mod">
        <pc:chgData name="João André Roque Costa" userId="4e9dbcc0-692b-4fcb-a619-d669e129646c" providerId="ADAL" clId="{8C163043-544C-4402-8D34-5FCA90744362}" dt="2023-10-24T18:19:34.134" v="47" actId="22"/>
        <pc:sldMkLst>
          <pc:docMk/>
          <pc:sldMk cId="1744701856" sldId="284"/>
        </pc:sldMkLst>
        <pc:picChg chg="add">
          <ac:chgData name="João André Roque Costa" userId="4e9dbcc0-692b-4fcb-a619-d669e129646c" providerId="ADAL" clId="{8C163043-544C-4402-8D34-5FCA90744362}" dt="2023-10-24T18:19:34.134" v="47" actId="22"/>
          <ac:picMkLst>
            <pc:docMk/>
            <pc:sldMk cId="1744701856" sldId="284"/>
            <ac:picMk id="3" creationId="{26559545-9A7A-5FAF-34CD-64E71AC4D822}"/>
          </ac:picMkLst>
        </pc:picChg>
      </pc:sldChg>
      <pc:sldChg chg="addSp new mod">
        <pc:chgData name="João André Roque Costa" userId="4e9dbcc0-692b-4fcb-a619-d669e129646c" providerId="ADAL" clId="{8C163043-544C-4402-8D34-5FCA90744362}" dt="2023-10-24T18:19:41.150" v="48" actId="22"/>
        <pc:sldMkLst>
          <pc:docMk/>
          <pc:sldMk cId="1958141210" sldId="285"/>
        </pc:sldMkLst>
        <pc:picChg chg="add">
          <ac:chgData name="João André Roque Costa" userId="4e9dbcc0-692b-4fcb-a619-d669e129646c" providerId="ADAL" clId="{8C163043-544C-4402-8D34-5FCA90744362}" dt="2023-10-24T18:19:41.150" v="48" actId="22"/>
          <ac:picMkLst>
            <pc:docMk/>
            <pc:sldMk cId="1958141210" sldId="285"/>
            <ac:picMk id="3" creationId="{77138509-C884-9CE1-FAF8-A9A6E7129A29}"/>
          </ac:picMkLst>
        </pc:picChg>
      </pc:sldChg>
      <pc:sldChg chg="addSp new mod">
        <pc:chgData name="João André Roque Costa" userId="4e9dbcc0-692b-4fcb-a619-d669e129646c" providerId="ADAL" clId="{8C163043-544C-4402-8D34-5FCA90744362}" dt="2023-10-24T18:19:49.023" v="49" actId="22"/>
        <pc:sldMkLst>
          <pc:docMk/>
          <pc:sldMk cId="1513442898" sldId="286"/>
        </pc:sldMkLst>
        <pc:picChg chg="add">
          <ac:chgData name="João André Roque Costa" userId="4e9dbcc0-692b-4fcb-a619-d669e129646c" providerId="ADAL" clId="{8C163043-544C-4402-8D34-5FCA90744362}" dt="2023-10-24T18:19:49.023" v="49" actId="22"/>
          <ac:picMkLst>
            <pc:docMk/>
            <pc:sldMk cId="1513442898" sldId="286"/>
            <ac:picMk id="3" creationId="{C24928C4-2F88-04E9-CE41-040BEF89919C}"/>
          </ac:picMkLst>
        </pc:picChg>
      </pc:sldChg>
      <pc:sldChg chg="addSp new mod">
        <pc:chgData name="João André Roque Costa" userId="4e9dbcc0-692b-4fcb-a619-d669e129646c" providerId="ADAL" clId="{8C163043-544C-4402-8D34-5FCA90744362}" dt="2023-10-24T18:20:01.723" v="50" actId="22"/>
        <pc:sldMkLst>
          <pc:docMk/>
          <pc:sldMk cId="1536431663" sldId="287"/>
        </pc:sldMkLst>
        <pc:picChg chg="add">
          <ac:chgData name="João André Roque Costa" userId="4e9dbcc0-692b-4fcb-a619-d669e129646c" providerId="ADAL" clId="{8C163043-544C-4402-8D34-5FCA90744362}" dt="2023-10-24T18:20:01.723" v="50" actId="22"/>
          <ac:picMkLst>
            <pc:docMk/>
            <pc:sldMk cId="1536431663" sldId="287"/>
            <ac:picMk id="3" creationId="{BF3A5C41-D5BB-04B4-AEB4-131DAC8D9AF8}"/>
          </ac:picMkLst>
        </pc:picChg>
      </pc:sldChg>
      <pc:sldChg chg="addSp new mod">
        <pc:chgData name="João André Roque Costa" userId="4e9dbcc0-692b-4fcb-a619-d669e129646c" providerId="ADAL" clId="{8C163043-544C-4402-8D34-5FCA90744362}" dt="2023-10-24T18:20:14.885" v="51" actId="22"/>
        <pc:sldMkLst>
          <pc:docMk/>
          <pc:sldMk cId="4089163394" sldId="288"/>
        </pc:sldMkLst>
        <pc:picChg chg="add">
          <ac:chgData name="João André Roque Costa" userId="4e9dbcc0-692b-4fcb-a619-d669e129646c" providerId="ADAL" clId="{8C163043-544C-4402-8D34-5FCA90744362}" dt="2023-10-24T18:20:14.885" v="51" actId="22"/>
          <ac:picMkLst>
            <pc:docMk/>
            <pc:sldMk cId="4089163394" sldId="288"/>
            <ac:picMk id="3" creationId="{97354AA3-8E53-8739-A9F5-18621D5AD696}"/>
          </ac:picMkLst>
        </pc:picChg>
      </pc:sldChg>
      <pc:sldChg chg="addSp new mod">
        <pc:chgData name="João André Roque Costa" userId="4e9dbcc0-692b-4fcb-a619-d669e129646c" providerId="ADAL" clId="{8C163043-544C-4402-8D34-5FCA90744362}" dt="2023-10-24T18:20:23.274" v="52" actId="22"/>
        <pc:sldMkLst>
          <pc:docMk/>
          <pc:sldMk cId="29924974" sldId="289"/>
        </pc:sldMkLst>
        <pc:picChg chg="add">
          <ac:chgData name="João André Roque Costa" userId="4e9dbcc0-692b-4fcb-a619-d669e129646c" providerId="ADAL" clId="{8C163043-544C-4402-8D34-5FCA90744362}" dt="2023-10-24T18:20:23.274" v="52" actId="22"/>
          <ac:picMkLst>
            <pc:docMk/>
            <pc:sldMk cId="29924974" sldId="289"/>
            <ac:picMk id="3" creationId="{46896F73-2E15-D657-C640-A6D51E6982E0}"/>
          </ac:picMkLst>
        </pc:picChg>
      </pc:sldChg>
      <pc:sldChg chg="addSp new mod">
        <pc:chgData name="João André Roque Costa" userId="4e9dbcc0-692b-4fcb-a619-d669e129646c" providerId="ADAL" clId="{8C163043-544C-4402-8D34-5FCA90744362}" dt="2023-10-24T18:20:29.645" v="53" actId="22"/>
        <pc:sldMkLst>
          <pc:docMk/>
          <pc:sldMk cId="914010425" sldId="290"/>
        </pc:sldMkLst>
        <pc:picChg chg="add">
          <ac:chgData name="João André Roque Costa" userId="4e9dbcc0-692b-4fcb-a619-d669e129646c" providerId="ADAL" clId="{8C163043-544C-4402-8D34-5FCA90744362}" dt="2023-10-24T18:20:29.645" v="53" actId="22"/>
          <ac:picMkLst>
            <pc:docMk/>
            <pc:sldMk cId="914010425" sldId="290"/>
            <ac:picMk id="3" creationId="{0150A08F-2EEC-D86A-DFCF-BC14F8600234}"/>
          </ac:picMkLst>
        </pc:picChg>
      </pc:sldChg>
      <pc:sldChg chg="addSp new mod">
        <pc:chgData name="João André Roque Costa" userId="4e9dbcc0-692b-4fcb-a619-d669e129646c" providerId="ADAL" clId="{8C163043-544C-4402-8D34-5FCA90744362}" dt="2023-10-24T18:20:45.464" v="54" actId="22"/>
        <pc:sldMkLst>
          <pc:docMk/>
          <pc:sldMk cId="2659470587" sldId="291"/>
        </pc:sldMkLst>
        <pc:picChg chg="add">
          <ac:chgData name="João André Roque Costa" userId="4e9dbcc0-692b-4fcb-a619-d669e129646c" providerId="ADAL" clId="{8C163043-544C-4402-8D34-5FCA90744362}" dt="2023-10-24T18:20:45.464" v="54" actId="22"/>
          <ac:picMkLst>
            <pc:docMk/>
            <pc:sldMk cId="2659470587" sldId="291"/>
            <ac:picMk id="3" creationId="{8C702A00-2242-3670-ADEA-E7E22B037654}"/>
          </ac:picMkLst>
        </pc:picChg>
      </pc:sldChg>
      <pc:sldChg chg="addSp new mod">
        <pc:chgData name="João André Roque Costa" userId="4e9dbcc0-692b-4fcb-a619-d669e129646c" providerId="ADAL" clId="{8C163043-544C-4402-8D34-5FCA90744362}" dt="2023-10-24T18:22:26.937" v="55" actId="22"/>
        <pc:sldMkLst>
          <pc:docMk/>
          <pc:sldMk cId="126517431" sldId="292"/>
        </pc:sldMkLst>
        <pc:picChg chg="add">
          <ac:chgData name="João André Roque Costa" userId="4e9dbcc0-692b-4fcb-a619-d669e129646c" providerId="ADAL" clId="{8C163043-544C-4402-8D34-5FCA90744362}" dt="2023-10-24T18:22:26.937" v="55" actId="22"/>
          <ac:picMkLst>
            <pc:docMk/>
            <pc:sldMk cId="126517431" sldId="292"/>
            <ac:picMk id="3" creationId="{82D113F7-4E51-5A43-5B7B-A1F2125EC9E5}"/>
          </ac:picMkLst>
        </pc:picChg>
      </pc:sldChg>
      <pc:sldChg chg="addSp new mod">
        <pc:chgData name="João André Roque Costa" userId="4e9dbcc0-692b-4fcb-a619-d669e129646c" providerId="ADAL" clId="{8C163043-544C-4402-8D34-5FCA90744362}" dt="2023-10-24T18:22:59.038" v="64" actId="22"/>
        <pc:sldMkLst>
          <pc:docMk/>
          <pc:sldMk cId="3677635251" sldId="293"/>
        </pc:sldMkLst>
        <pc:picChg chg="add">
          <ac:chgData name="João André Roque Costa" userId="4e9dbcc0-692b-4fcb-a619-d669e129646c" providerId="ADAL" clId="{8C163043-544C-4402-8D34-5FCA90744362}" dt="2023-10-24T18:22:59.038" v="64" actId="22"/>
          <ac:picMkLst>
            <pc:docMk/>
            <pc:sldMk cId="3677635251" sldId="293"/>
            <ac:picMk id="3" creationId="{BEA624D4-E8CE-D2DC-A81B-D6D2BD766707}"/>
          </ac:picMkLst>
        </pc:picChg>
      </pc:sldChg>
      <pc:sldChg chg="addSp new mod">
        <pc:chgData name="João André Roque Costa" userId="4e9dbcc0-692b-4fcb-a619-d669e129646c" providerId="ADAL" clId="{8C163043-544C-4402-8D34-5FCA90744362}" dt="2023-10-24T18:38:07.885" v="115" actId="22"/>
        <pc:sldMkLst>
          <pc:docMk/>
          <pc:sldMk cId="3164796510" sldId="294"/>
        </pc:sldMkLst>
        <pc:picChg chg="add">
          <ac:chgData name="João André Roque Costa" userId="4e9dbcc0-692b-4fcb-a619-d669e129646c" providerId="ADAL" clId="{8C163043-544C-4402-8D34-5FCA90744362}" dt="2023-10-24T18:38:07.885" v="115" actId="22"/>
          <ac:picMkLst>
            <pc:docMk/>
            <pc:sldMk cId="3164796510" sldId="294"/>
            <ac:picMk id="3" creationId="{55EC4A82-DF67-EEBA-D267-81BAF9B0F444}"/>
          </ac:picMkLst>
        </pc:picChg>
      </pc:sldChg>
      <pc:sldChg chg="addSp new mod">
        <pc:chgData name="João André Roque Costa" userId="4e9dbcc0-692b-4fcb-a619-d669e129646c" providerId="ADAL" clId="{8C163043-544C-4402-8D34-5FCA90744362}" dt="2023-10-24T18:38:18.249" v="116" actId="22"/>
        <pc:sldMkLst>
          <pc:docMk/>
          <pc:sldMk cId="2607312050" sldId="295"/>
        </pc:sldMkLst>
        <pc:picChg chg="add">
          <ac:chgData name="João André Roque Costa" userId="4e9dbcc0-692b-4fcb-a619-d669e129646c" providerId="ADAL" clId="{8C163043-544C-4402-8D34-5FCA90744362}" dt="2023-10-24T18:38:18.249" v="116" actId="22"/>
          <ac:picMkLst>
            <pc:docMk/>
            <pc:sldMk cId="2607312050" sldId="295"/>
            <ac:picMk id="3" creationId="{3A6B6FA0-3817-20B2-139E-B3FA16CA2D93}"/>
          </ac:picMkLst>
        </pc:picChg>
      </pc:sldChg>
      <pc:sldChg chg="addSp new mod">
        <pc:chgData name="João André Roque Costa" userId="4e9dbcc0-692b-4fcb-a619-d669e129646c" providerId="ADAL" clId="{8C163043-544C-4402-8D34-5FCA90744362}" dt="2023-10-24T18:38:30.408" v="117" actId="22"/>
        <pc:sldMkLst>
          <pc:docMk/>
          <pc:sldMk cId="866311311" sldId="296"/>
        </pc:sldMkLst>
        <pc:picChg chg="add">
          <ac:chgData name="João André Roque Costa" userId="4e9dbcc0-692b-4fcb-a619-d669e129646c" providerId="ADAL" clId="{8C163043-544C-4402-8D34-5FCA90744362}" dt="2023-10-24T18:38:30.408" v="117" actId="22"/>
          <ac:picMkLst>
            <pc:docMk/>
            <pc:sldMk cId="866311311" sldId="296"/>
            <ac:picMk id="3" creationId="{A820316E-E8A1-FC0A-5199-F71A04F8BB34}"/>
          </ac:picMkLst>
        </pc:picChg>
      </pc:sldChg>
      <pc:sldChg chg="addSp new mod">
        <pc:chgData name="João André Roque Costa" userId="4e9dbcc0-692b-4fcb-a619-d669e129646c" providerId="ADAL" clId="{8C163043-544C-4402-8D34-5FCA90744362}" dt="2023-10-24T18:38:42.380" v="118" actId="22"/>
        <pc:sldMkLst>
          <pc:docMk/>
          <pc:sldMk cId="2578768702" sldId="297"/>
        </pc:sldMkLst>
        <pc:picChg chg="add">
          <ac:chgData name="João André Roque Costa" userId="4e9dbcc0-692b-4fcb-a619-d669e129646c" providerId="ADAL" clId="{8C163043-544C-4402-8D34-5FCA90744362}" dt="2023-10-24T18:38:42.380" v="118" actId="22"/>
          <ac:picMkLst>
            <pc:docMk/>
            <pc:sldMk cId="2578768702" sldId="297"/>
            <ac:picMk id="3" creationId="{5858BBA4-774F-2549-C5A1-80347A65B433}"/>
          </ac:picMkLst>
        </pc:picChg>
      </pc:sldChg>
      <pc:sldChg chg="addSp new mod">
        <pc:chgData name="João André Roque Costa" userId="4e9dbcc0-692b-4fcb-a619-d669e129646c" providerId="ADAL" clId="{8C163043-544C-4402-8D34-5FCA90744362}" dt="2023-10-24T18:41:50.282" v="119" actId="22"/>
        <pc:sldMkLst>
          <pc:docMk/>
          <pc:sldMk cId="3647943956" sldId="298"/>
        </pc:sldMkLst>
        <pc:picChg chg="add">
          <ac:chgData name="João André Roque Costa" userId="4e9dbcc0-692b-4fcb-a619-d669e129646c" providerId="ADAL" clId="{8C163043-544C-4402-8D34-5FCA90744362}" dt="2023-10-24T18:41:50.282" v="119" actId="22"/>
          <ac:picMkLst>
            <pc:docMk/>
            <pc:sldMk cId="3647943956" sldId="298"/>
            <ac:picMk id="3" creationId="{ADBA969B-40D0-0D0F-3B7C-94C2D7E2C6D4}"/>
          </ac:picMkLst>
        </pc:picChg>
      </pc:sldChg>
      <pc:sldChg chg="addSp new mod">
        <pc:chgData name="João André Roque Costa" userId="4e9dbcc0-692b-4fcb-a619-d669e129646c" providerId="ADAL" clId="{8C163043-544C-4402-8D34-5FCA90744362}" dt="2023-10-24T18:42:18.216" v="133" actId="22"/>
        <pc:sldMkLst>
          <pc:docMk/>
          <pc:sldMk cId="2809790407" sldId="299"/>
        </pc:sldMkLst>
        <pc:picChg chg="add">
          <ac:chgData name="João André Roque Costa" userId="4e9dbcc0-692b-4fcb-a619-d669e129646c" providerId="ADAL" clId="{8C163043-544C-4402-8D34-5FCA90744362}" dt="2023-10-24T18:42:18.216" v="133" actId="22"/>
          <ac:picMkLst>
            <pc:docMk/>
            <pc:sldMk cId="2809790407" sldId="299"/>
            <ac:picMk id="3" creationId="{30944787-3DBA-28D4-F107-6F3C4B48B13D}"/>
          </ac:picMkLst>
        </pc:picChg>
      </pc:sldChg>
      <pc:sldChg chg="addSp new mod">
        <pc:chgData name="João André Roque Costa" userId="4e9dbcc0-692b-4fcb-a619-d669e129646c" providerId="ADAL" clId="{8C163043-544C-4402-8D34-5FCA90744362}" dt="2023-10-24T18:42:31.682" v="134" actId="22"/>
        <pc:sldMkLst>
          <pc:docMk/>
          <pc:sldMk cId="1300524871" sldId="300"/>
        </pc:sldMkLst>
        <pc:picChg chg="add">
          <ac:chgData name="João André Roque Costa" userId="4e9dbcc0-692b-4fcb-a619-d669e129646c" providerId="ADAL" clId="{8C163043-544C-4402-8D34-5FCA90744362}" dt="2023-10-24T18:42:31.682" v="134" actId="22"/>
          <ac:picMkLst>
            <pc:docMk/>
            <pc:sldMk cId="1300524871" sldId="300"/>
            <ac:picMk id="3" creationId="{8AC88E63-A8A7-1EC4-12A5-756EDF0A04E0}"/>
          </ac:picMkLst>
        </pc:picChg>
      </pc:sldChg>
      <pc:sldChg chg="addSp new mod">
        <pc:chgData name="João André Roque Costa" userId="4e9dbcc0-692b-4fcb-a619-d669e129646c" providerId="ADAL" clId="{8C163043-544C-4402-8D34-5FCA90744362}" dt="2023-10-24T18:42:44.275" v="135" actId="22"/>
        <pc:sldMkLst>
          <pc:docMk/>
          <pc:sldMk cId="3951481655" sldId="301"/>
        </pc:sldMkLst>
        <pc:picChg chg="add">
          <ac:chgData name="João André Roque Costa" userId="4e9dbcc0-692b-4fcb-a619-d669e129646c" providerId="ADAL" clId="{8C163043-544C-4402-8D34-5FCA90744362}" dt="2023-10-24T18:42:44.275" v="135" actId="22"/>
          <ac:picMkLst>
            <pc:docMk/>
            <pc:sldMk cId="3951481655" sldId="301"/>
            <ac:picMk id="3" creationId="{D20676BA-A822-6D09-F906-4A0357A4ECFF}"/>
          </ac:picMkLst>
        </pc:picChg>
      </pc:sldChg>
      <pc:sldChg chg="addSp delSp modSp new mod">
        <pc:chgData name="João André Roque Costa" userId="4e9dbcc0-692b-4fcb-a619-d669e129646c" providerId="ADAL" clId="{8C163043-544C-4402-8D34-5FCA90744362}" dt="2023-10-24T20:02:49.255" v="172" actId="22"/>
        <pc:sldMkLst>
          <pc:docMk/>
          <pc:sldMk cId="1600736992" sldId="302"/>
        </pc:sldMkLst>
        <pc:picChg chg="add del mod">
          <ac:chgData name="João André Roque Costa" userId="4e9dbcc0-692b-4fcb-a619-d669e129646c" providerId="ADAL" clId="{8C163043-544C-4402-8D34-5FCA90744362}" dt="2023-10-24T19:48:14.088" v="167" actId="478"/>
          <ac:picMkLst>
            <pc:docMk/>
            <pc:sldMk cId="1600736992" sldId="302"/>
            <ac:picMk id="3" creationId="{2EEC31E2-185D-507F-3D74-FA8F60EA9456}"/>
          </ac:picMkLst>
        </pc:picChg>
        <pc:picChg chg="add del">
          <ac:chgData name="João André Roque Costa" userId="4e9dbcc0-692b-4fcb-a619-d669e129646c" providerId="ADAL" clId="{8C163043-544C-4402-8D34-5FCA90744362}" dt="2023-10-24T19:48:39.148" v="169" actId="478"/>
          <ac:picMkLst>
            <pc:docMk/>
            <pc:sldMk cId="1600736992" sldId="302"/>
            <ac:picMk id="5" creationId="{54BB95FA-94A0-FDE0-C973-2BA10AE9EB01}"/>
          </ac:picMkLst>
        </pc:picChg>
        <pc:picChg chg="add del">
          <ac:chgData name="João André Roque Costa" userId="4e9dbcc0-692b-4fcb-a619-d669e129646c" providerId="ADAL" clId="{8C163043-544C-4402-8D34-5FCA90744362}" dt="2023-10-24T20:02:48.656" v="171" actId="478"/>
          <ac:picMkLst>
            <pc:docMk/>
            <pc:sldMk cId="1600736992" sldId="302"/>
            <ac:picMk id="7" creationId="{368C8336-A3EA-3D83-C9CF-18CFD65D7179}"/>
          </ac:picMkLst>
        </pc:picChg>
        <pc:picChg chg="add">
          <ac:chgData name="João André Roque Costa" userId="4e9dbcc0-692b-4fcb-a619-d669e129646c" providerId="ADAL" clId="{8C163043-544C-4402-8D34-5FCA90744362}" dt="2023-10-24T20:02:49.255" v="172" actId="22"/>
          <ac:picMkLst>
            <pc:docMk/>
            <pc:sldMk cId="1600736992" sldId="302"/>
            <ac:picMk id="9" creationId="{AE639EE1-6E3D-241F-BCE1-97447BD031F3}"/>
          </ac:picMkLst>
        </pc:picChg>
      </pc:sldChg>
      <pc:sldChg chg="addSp new mod">
        <pc:chgData name="João André Roque Costa" userId="4e9dbcc0-692b-4fcb-a619-d669e129646c" providerId="ADAL" clId="{8C163043-544C-4402-8D34-5FCA90744362}" dt="2023-10-24T19:11:55.208" v="150" actId="22"/>
        <pc:sldMkLst>
          <pc:docMk/>
          <pc:sldMk cId="3052274063" sldId="303"/>
        </pc:sldMkLst>
        <pc:picChg chg="add">
          <ac:chgData name="João André Roque Costa" userId="4e9dbcc0-692b-4fcb-a619-d669e129646c" providerId="ADAL" clId="{8C163043-544C-4402-8D34-5FCA90744362}" dt="2023-10-24T19:11:55.208" v="150" actId="22"/>
          <ac:picMkLst>
            <pc:docMk/>
            <pc:sldMk cId="3052274063" sldId="303"/>
            <ac:picMk id="3" creationId="{E40E53CD-B693-B017-D5AC-3CEA7D10F663}"/>
          </ac:picMkLst>
        </pc:picChg>
      </pc:sldChg>
      <pc:sldChg chg="modSp new mod">
        <pc:chgData name="João André Roque Costa" userId="4e9dbcc0-692b-4fcb-a619-d669e129646c" providerId="ADAL" clId="{8C163043-544C-4402-8D34-5FCA90744362}" dt="2023-10-24T18:22:38.967" v="63" actId="20577"/>
        <pc:sldMkLst>
          <pc:docMk/>
          <pc:sldMk cId="923465041" sldId="304"/>
        </pc:sldMkLst>
        <pc:spChg chg="mod">
          <ac:chgData name="João André Roque Costa" userId="4e9dbcc0-692b-4fcb-a619-d669e129646c" providerId="ADAL" clId="{8C163043-544C-4402-8D34-5FCA90744362}" dt="2023-10-24T18:22:38.967" v="63" actId="20577"/>
          <ac:spMkLst>
            <pc:docMk/>
            <pc:sldMk cId="923465041" sldId="304"/>
            <ac:spMk id="2" creationId="{86F8E5FF-B5A5-6A18-B5ED-0C510999E0AD}"/>
          </ac:spMkLst>
        </pc:spChg>
      </pc:sldChg>
      <pc:sldChg chg="modSp new mod">
        <pc:chgData name="João André Roque Costa" userId="4e9dbcc0-692b-4fcb-a619-d669e129646c" providerId="ADAL" clId="{8C163043-544C-4402-8D34-5FCA90744362}" dt="2023-10-24T18:23:05.525" v="72" actId="20577"/>
        <pc:sldMkLst>
          <pc:docMk/>
          <pc:sldMk cId="465770739" sldId="305"/>
        </pc:sldMkLst>
        <pc:spChg chg="mod">
          <ac:chgData name="João André Roque Costa" userId="4e9dbcc0-692b-4fcb-a619-d669e129646c" providerId="ADAL" clId="{8C163043-544C-4402-8D34-5FCA90744362}" dt="2023-10-24T18:23:05.525" v="72" actId="20577"/>
          <ac:spMkLst>
            <pc:docMk/>
            <pc:sldMk cId="465770739" sldId="305"/>
            <ac:spMk id="2" creationId="{295E3D4A-9F8F-0E9F-F568-095A8EDEADC6}"/>
          </ac:spMkLst>
        </pc:spChg>
      </pc:sldChg>
      <pc:sldChg chg="modSp new del mod">
        <pc:chgData name="João André Roque Costa" userId="4e9dbcc0-692b-4fcb-a619-d669e129646c" providerId="ADAL" clId="{8C163043-544C-4402-8D34-5FCA90744362}" dt="2023-10-24T18:37:50.378" v="104" actId="47"/>
        <pc:sldMkLst>
          <pc:docMk/>
          <pc:sldMk cId="1805394949" sldId="306"/>
        </pc:sldMkLst>
        <pc:spChg chg="mod">
          <ac:chgData name="João André Roque Costa" userId="4e9dbcc0-692b-4fcb-a619-d669e129646c" providerId="ADAL" clId="{8C163043-544C-4402-8D34-5FCA90744362}" dt="2023-10-24T18:37:45.141" v="95" actId="20577"/>
          <ac:spMkLst>
            <pc:docMk/>
            <pc:sldMk cId="1805394949" sldId="306"/>
            <ac:spMk id="2" creationId="{8BC5A855-3EA1-6600-3C6A-2BD33BB8478E}"/>
          </ac:spMkLst>
        </pc:spChg>
        <pc:spChg chg="mod">
          <ac:chgData name="João André Roque Costa" userId="4e9dbcc0-692b-4fcb-a619-d669e129646c" providerId="ADAL" clId="{8C163043-544C-4402-8D34-5FCA90744362}" dt="2023-10-24T18:37:47.426" v="103" actId="20577"/>
          <ac:spMkLst>
            <pc:docMk/>
            <pc:sldMk cId="1805394949" sldId="306"/>
            <ac:spMk id="3" creationId="{2795E7CB-DD9A-534B-6001-6F25013432FB}"/>
          </ac:spMkLst>
        </pc:spChg>
      </pc:sldChg>
      <pc:sldChg chg="new del">
        <pc:chgData name="João André Roque Costa" userId="4e9dbcc0-692b-4fcb-a619-d669e129646c" providerId="ADAL" clId="{8C163043-544C-4402-8D34-5FCA90744362}" dt="2023-10-24T18:37:23.823" v="74" actId="47"/>
        <pc:sldMkLst>
          <pc:docMk/>
          <pc:sldMk cId="3670044317" sldId="306"/>
        </pc:sldMkLst>
      </pc:sldChg>
      <pc:sldChg chg="modSp new mod">
        <pc:chgData name="João André Roque Costa" userId="4e9dbcc0-692b-4fcb-a619-d669e129646c" providerId="ADAL" clId="{8C163043-544C-4402-8D34-5FCA90744362}" dt="2023-10-24T18:37:58.604" v="114" actId="20577"/>
        <pc:sldMkLst>
          <pc:docMk/>
          <pc:sldMk cId="3731794092" sldId="306"/>
        </pc:sldMkLst>
        <pc:spChg chg="mod">
          <ac:chgData name="João André Roque Costa" userId="4e9dbcc0-692b-4fcb-a619-d669e129646c" providerId="ADAL" clId="{8C163043-544C-4402-8D34-5FCA90744362}" dt="2023-10-24T18:37:58.604" v="114" actId="20577"/>
          <ac:spMkLst>
            <pc:docMk/>
            <pc:sldMk cId="3731794092" sldId="306"/>
            <ac:spMk id="2" creationId="{60352847-71E5-CC00-BBFF-B85BB75072D3}"/>
          </ac:spMkLst>
        </pc:spChg>
      </pc:sldChg>
      <pc:sldChg chg="modSp new mod">
        <pc:chgData name="João André Roque Costa" userId="4e9dbcc0-692b-4fcb-a619-d669e129646c" providerId="ADAL" clId="{8C163043-544C-4402-8D34-5FCA90744362}" dt="2023-10-24T18:41:59.114" v="132" actId="20577"/>
        <pc:sldMkLst>
          <pc:docMk/>
          <pc:sldMk cId="1472667513" sldId="307"/>
        </pc:sldMkLst>
        <pc:spChg chg="mod">
          <ac:chgData name="João André Roque Costa" userId="4e9dbcc0-692b-4fcb-a619-d669e129646c" providerId="ADAL" clId="{8C163043-544C-4402-8D34-5FCA90744362}" dt="2023-10-24T18:41:59.114" v="132" actId="20577"/>
          <ac:spMkLst>
            <pc:docMk/>
            <pc:sldMk cId="1472667513" sldId="307"/>
            <ac:spMk id="2" creationId="{1BF0F4FF-32D0-EDD7-CF70-4F095DB427C6}"/>
          </ac:spMkLst>
        </pc:spChg>
      </pc:sldChg>
      <pc:sldChg chg="addSp delSp new mod">
        <pc:chgData name="João André Roque Costa" userId="4e9dbcc0-692b-4fcb-a619-d669e129646c" providerId="ADAL" clId="{8C163043-544C-4402-8D34-5FCA90744362}" dt="2023-10-24T20:03:21.688" v="174" actId="22"/>
        <pc:sldMkLst>
          <pc:docMk/>
          <pc:sldMk cId="1807227983" sldId="308"/>
        </pc:sldMkLst>
        <pc:picChg chg="add del">
          <ac:chgData name="João André Roque Costa" userId="4e9dbcc0-692b-4fcb-a619-d669e129646c" providerId="ADAL" clId="{8C163043-544C-4402-8D34-5FCA90744362}" dt="2023-10-24T19:16:32.118" v="152" actId="478"/>
          <ac:picMkLst>
            <pc:docMk/>
            <pc:sldMk cId="1807227983" sldId="308"/>
            <ac:picMk id="3" creationId="{FBCF1844-548A-B695-C307-DF83975B52B3}"/>
          </ac:picMkLst>
        </pc:picChg>
        <pc:picChg chg="add del">
          <ac:chgData name="João André Roque Costa" userId="4e9dbcc0-692b-4fcb-a619-d669e129646c" providerId="ADAL" clId="{8C163043-544C-4402-8D34-5FCA90744362}" dt="2023-10-24T20:03:21.258" v="173" actId="478"/>
          <ac:picMkLst>
            <pc:docMk/>
            <pc:sldMk cId="1807227983" sldId="308"/>
            <ac:picMk id="5" creationId="{85BB43E2-CA26-8A09-DA97-E0102337066F}"/>
          </ac:picMkLst>
        </pc:picChg>
        <pc:picChg chg="add">
          <ac:chgData name="João André Roque Costa" userId="4e9dbcc0-692b-4fcb-a619-d669e129646c" providerId="ADAL" clId="{8C163043-544C-4402-8D34-5FCA90744362}" dt="2023-10-24T20:03:21.688" v="174" actId="22"/>
          <ac:picMkLst>
            <pc:docMk/>
            <pc:sldMk cId="1807227983" sldId="308"/>
            <ac:picMk id="7" creationId="{BB30F37E-2B41-3C2E-2B14-A7DCDFDCD6B8}"/>
          </ac:picMkLst>
        </pc:picChg>
      </pc:sldChg>
      <pc:sldChg chg="addSp new mod">
        <pc:chgData name="João André Roque Costa" userId="4e9dbcc0-692b-4fcb-a619-d669e129646c" providerId="ADAL" clId="{8C163043-544C-4402-8D34-5FCA90744362}" dt="2023-10-24T20:04:13.196" v="175" actId="22"/>
        <pc:sldMkLst>
          <pc:docMk/>
          <pc:sldMk cId="1026821609" sldId="309"/>
        </pc:sldMkLst>
        <pc:picChg chg="add">
          <ac:chgData name="João André Roque Costa" userId="4e9dbcc0-692b-4fcb-a619-d669e129646c" providerId="ADAL" clId="{8C163043-544C-4402-8D34-5FCA90744362}" dt="2023-10-24T20:04:13.196" v="175" actId="22"/>
          <ac:picMkLst>
            <pc:docMk/>
            <pc:sldMk cId="1026821609" sldId="309"/>
            <ac:picMk id="3" creationId="{544E048B-20DE-8EAA-2DDA-0BAC4DFF1B8E}"/>
          </ac:picMkLst>
        </pc:picChg>
      </pc:sldChg>
      <pc:sldChg chg="addSp new mod">
        <pc:chgData name="João André Roque Costa" userId="4e9dbcc0-692b-4fcb-a619-d669e129646c" providerId="ADAL" clId="{8C163043-544C-4402-8D34-5FCA90744362}" dt="2023-10-24T20:04:23.380" v="176" actId="22"/>
        <pc:sldMkLst>
          <pc:docMk/>
          <pc:sldMk cId="596496968" sldId="310"/>
        </pc:sldMkLst>
        <pc:picChg chg="add">
          <ac:chgData name="João André Roque Costa" userId="4e9dbcc0-692b-4fcb-a619-d669e129646c" providerId="ADAL" clId="{8C163043-544C-4402-8D34-5FCA90744362}" dt="2023-10-24T20:04:23.380" v="176" actId="22"/>
          <ac:picMkLst>
            <pc:docMk/>
            <pc:sldMk cId="596496968" sldId="310"/>
            <ac:picMk id="3" creationId="{1A54A04D-ADCA-AF97-F553-BB7688C60AB2}"/>
          </ac:picMkLst>
        </pc:picChg>
      </pc:sldChg>
      <pc:sldChg chg="addSp new mod">
        <pc:chgData name="João André Roque Costa" userId="4e9dbcc0-692b-4fcb-a619-d669e129646c" providerId="ADAL" clId="{8C163043-544C-4402-8D34-5FCA90744362}" dt="2023-10-24T20:05:30.071" v="189" actId="22"/>
        <pc:sldMkLst>
          <pc:docMk/>
          <pc:sldMk cId="3796520981" sldId="311"/>
        </pc:sldMkLst>
        <pc:picChg chg="add">
          <ac:chgData name="João André Roque Costa" userId="4e9dbcc0-692b-4fcb-a619-d669e129646c" providerId="ADAL" clId="{8C163043-544C-4402-8D34-5FCA90744362}" dt="2023-10-24T20:05:30.071" v="189" actId="22"/>
          <ac:picMkLst>
            <pc:docMk/>
            <pc:sldMk cId="3796520981" sldId="311"/>
            <ac:picMk id="3" creationId="{E68DCDB8-4C05-F596-8179-E20A1BD3751A}"/>
          </ac:picMkLst>
        </pc:picChg>
      </pc:sldChg>
      <pc:sldChg chg="addSp new mod">
        <pc:chgData name="João André Roque Costa" userId="4e9dbcc0-692b-4fcb-a619-d669e129646c" providerId="ADAL" clId="{8C163043-544C-4402-8D34-5FCA90744362}" dt="2023-10-24T20:57:34.181" v="198" actId="22"/>
        <pc:sldMkLst>
          <pc:docMk/>
          <pc:sldMk cId="3599405252" sldId="312"/>
        </pc:sldMkLst>
        <pc:picChg chg="add">
          <ac:chgData name="João André Roque Costa" userId="4e9dbcc0-692b-4fcb-a619-d669e129646c" providerId="ADAL" clId="{8C163043-544C-4402-8D34-5FCA90744362}" dt="2023-10-24T20:57:34.181" v="198" actId="22"/>
          <ac:picMkLst>
            <pc:docMk/>
            <pc:sldMk cId="3599405252" sldId="312"/>
            <ac:picMk id="3" creationId="{0EA18EF4-8261-E61E-8D29-0E3770A8FD4F}"/>
          </ac:picMkLst>
        </pc:picChg>
      </pc:sldChg>
      <pc:sldChg chg="addSp new mod">
        <pc:chgData name="João André Roque Costa" userId="4e9dbcc0-692b-4fcb-a619-d669e129646c" providerId="ADAL" clId="{8C163043-544C-4402-8D34-5FCA90744362}" dt="2023-10-24T20:57:55.279" v="199" actId="22"/>
        <pc:sldMkLst>
          <pc:docMk/>
          <pc:sldMk cId="789599365" sldId="313"/>
        </pc:sldMkLst>
        <pc:picChg chg="add">
          <ac:chgData name="João André Roque Costa" userId="4e9dbcc0-692b-4fcb-a619-d669e129646c" providerId="ADAL" clId="{8C163043-544C-4402-8D34-5FCA90744362}" dt="2023-10-24T20:57:55.279" v="199" actId="22"/>
          <ac:picMkLst>
            <pc:docMk/>
            <pc:sldMk cId="789599365" sldId="313"/>
            <ac:picMk id="3" creationId="{8617C74B-56F3-518B-EBE2-336BE18BFD2E}"/>
          </ac:picMkLst>
        </pc:picChg>
      </pc:sldChg>
      <pc:sldChg chg="addSp new mod">
        <pc:chgData name="João André Roque Costa" userId="4e9dbcc0-692b-4fcb-a619-d669e129646c" providerId="ADAL" clId="{8C163043-544C-4402-8D34-5FCA90744362}" dt="2023-10-24T20:58:23.140" v="200" actId="22"/>
        <pc:sldMkLst>
          <pc:docMk/>
          <pc:sldMk cId="3013148065" sldId="314"/>
        </pc:sldMkLst>
        <pc:picChg chg="add">
          <ac:chgData name="João André Roque Costa" userId="4e9dbcc0-692b-4fcb-a619-d669e129646c" providerId="ADAL" clId="{8C163043-544C-4402-8D34-5FCA90744362}" dt="2023-10-24T20:58:23.140" v="200" actId="22"/>
          <ac:picMkLst>
            <pc:docMk/>
            <pc:sldMk cId="3013148065" sldId="314"/>
            <ac:picMk id="3" creationId="{6A19C885-D81C-506D-D394-DB006499AE67}"/>
          </ac:picMkLst>
        </pc:picChg>
      </pc:sldChg>
      <pc:sldChg chg="new">
        <pc:chgData name="João André Roque Costa" userId="4e9dbcc0-692b-4fcb-a619-d669e129646c" providerId="ADAL" clId="{8C163043-544C-4402-8D34-5FCA90744362}" dt="2023-10-24T19:08:11.709" v="144" actId="680"/>
        <pc:sldMkLst>
          <pc:docMk/>
          <pc:sldMk cId="1894440316" sldId="315"/>
        </pc:sldMkLst>
      </pc:sldChg>
      <pc:sldChg chg="new del">
        <pc:chgData name="João André Roque Costa" userId="4e9dbcc0-692b-4fcb-a619-d669e129646c" providerId="ADAL" clId="{8C163043-544C-4402-8D34-5FCA90744362}" dt="2023-10-24T21:14:23.922" v="209" actId="47"/>
        <pc:sldMkLst>
          <pc:docMk/>
          <pc:sldMk cId="3874524618" sldId="316"/>
        </pc:sldMkLst>
      </pc:sldChg>
      <pc:sldChg chg="new del">
        <pc:chgData name="João André Roque Costa" userId="4e9dbcc0-692b-4fcb-a619-d669e129646c" providerId="ADAL" clId="{8C163043-544C-4402-8D34-5FCA90744362}" dt="2023-10-24T21:14:25.319" v="210" actId="47"/>
        <pc:sldMkLst>
          <pc:docMk/>
          <pc:sldMk cId="524634279" sldId="317"/>
        </pc:sldMkLst>
      </pc:sldChg>
      <pc:sldChg chg="new">
        <pc:chgData name="João André Roque Costa" userId="4e9dbcc0-692b-4fcb-a619-d669e129646c" providerId="ADAL" clId="{8C163043-544C-4402-8D34-5FCA90744362}" dt="2023-10-24T19:08:12.164" v="147" actId="680"/>
        <pc:sldMkLst>
          <pc:docMk/>
          <pc:sldMk cId="2543438428" sldId="318"/>
        </pc:sldMkLst>
      </pc:sldChg>
      <pc:sldChg chg="modSp new mod">
        <pc:chgData name="João André Roque Costa" userId="4e9dbcc0-692b-4fcb-a619-d669e129646c" providerId="ADAL" clId="{8C163043-544C-4402-8D34-5FCA90744362}" dt="2023-10-24T20:05:04.197" v="188" actId="20577"/>
        <pc:sldMkLst>
          <pc:docMk/>
          <pc:sldMk cId="2226803045" sldId="319"/>
        </pc:sldMkLst>
        <pc:spChg chg="mod">
          <ac:chgData name="João André Roque Costa" userId="4e9dbcc0-692b-4fcb-a619-d669e129646c" providerId="ADAL" clId="{8C163043-544C-4402-8D34-5FCA90744362}" dt="2023-10-24T20:05:04.197" v="188" actId="20577"/>
          <ac:spMkLst>
            <pc:docMk/>
            <pc:sldMk cId="2226803045" sldId="319"/>
            <ac:spMk id="2" creationId="{22E5457E-746D-A322-4E2E-F03AD7DA448A}"/>
          </ac:spMkLst>
        </pc:spChg>
      </pc:sldChg>
      <pc:sldChg chg="modSp new mod">
        <pc:chgData name="João André Roque Costa" userId="4e9dbcc0-692b-4fcb-a619-d669e129646c" providerId="ADAL" clId="{8C163043-544C-4402-8D34-5FCA90744362}" dt="2023-10-24T20:06:38.268" v="197" actId="20577"/>
        <pc:sldMkLst>
          <pc:docMk/>
          <pc:sldMk cId="575535185" sldId="320"/>
        </pc:sldMkLst>
        <pc:spChg chg="mod">
          <ac:chgData name="João André Roque Costa" userId="4e9dbcc0-692b-4fcb-a619-d669e129646c" providerId="ADAL" clId="{8C163043-544C-4402-8D34-5FCA90744362}" dt="2023-10-24T20:06:38.268" v="197" actId="20577"/>
          <ac:spMkLst>
            <pc:docMk/>
            <pc:sldMk cId="575535185" sldId="320"/>
            <ac:spMk id="2" creationId="{AF67705A-D605-49B4-D0C1-DE096B01FDE7}"/>
          </ac:spMkLst>
        </pc:spChg>
      </pc:sldChg>
      <pc:sldChg chg="modSp new mod">
        <pc:chgData name="João André Roque Costa" userId="4e9dbcc0-692b-4fcb-a619-d669e129646c" providerId="ADAL" clId="{8C163043-544C-4402-8D34-5FCA90744362}" dt="2023-10-24T21:14:17.512" v="208" actId="20577"/>
        <pc:sldMkLst>
          <pc:docMk/>
          <pc:sldMk cId="1884276301" sldId="321"/>
        </pc:sldMkLst>
        <pc:spChg chg="mod">
          <ac:chgData name="João André Roque Costa" userId="4e9dbcc0-692b-4fcb-a619-d669e129646c" providerId="ADAL" clId="{8C163043-544C-4402-8D34-5FCA90744362}" dt="2023-10-24T21:14:17.512" v="208" actId="20577"/>
          <ac:spMkLst>
            <pc:docMk/>
            <pc:sldMk cId="1884276301" sldId="321"/>
            <ac:spMk id="2" creationId="{3F896848-7D9A-6060-1D1D-0F8AAE4A2453}"/>
          </ac:spMkLst>
        </pc:spChg>
      </pc:sldChg>
      <pc:sldChg chg="modSp new mod">
        <pc:chgData name="João André Roque Costa" userId="4e9dbcc0-692b-4fcb-a619-d669e129646c" providerId="ADAL" clId="{8C163043-544C-4402-8D34-5FCA90744362}" dt="2023-10-24T21:14:34.538" v="220" actId="20577"/>
        <pc:sldMkLst>
          <pc:docMk/>
          <pc:sldMk cId="3722070183" sldId="322"/>
        </pc:sldMkLst>
        <pc:spChg chg="mod">
          <ac:chgData name="João André Roque Costa" userId="4e9dbcc0-692b-4fcb-a619-d669e129646c" providerId="ADAL" clId="{8C163043-544C-4402-8D34-5FCA90744362}" dt="2023-10-24T21:14:34.538" v="220" actId="20577"/>
          <ac:spMkLst>
            <pc:docMk/>
            <pc:sldMk cId="3722070183" sldId="322"/>
            <ac:spMk id="2" creationId="{BB6E70C1-452E-336E-BCCC-5D64681F6178}"/>
          </ac:spMkLst>
        </pc:spChg>
      </pc:sldChg>
      <pc:sldChg chg="new">
        <pc:chgData name="João André Roque Costa" userId="4e9dbcc0-692b-4fcb-a619-d669e129646c" providerId="ADAL" clId="{8C163043-544C-4402-8D34-5FCA90744362}" dt="2023-10-24T21:14:36.831" v="221" actId="680"/>
        <pc:sldMkLst>
          <pc:docMk/>
          <pc:sldMk cId="449605251" sldId="323"/>
        </pc:sldMkLst>
      </pc:sldChg>
      <pc:sldChg chg="new">
        <pc:chgData name="João André Roque Costa" userId="4e9dbcc0-692b-4fcb-a619-d669e129646c" providerId="ADAL" clId="{8C163043-544C-4402-8D34-5FCA90744362}" dt="2023-10-24T21:14:39.551" v="222" actId="680"/>
        <pc:sldMkLst>
          <pc:docMk/>
          <pc:sldMk cId="2521905792" sldId="324"/>
        </pc:sldMkLst>
      </pc:sldChg>
    </pc:docChg>
  </pc:docChgLst>
  <pc:docChgLst>
    <pc:chgData name="Inês Margarida Afonseca Alves" userId="S::ist199084@tecnico.ulisboa.pt::2ef8dbe1-4f65-4a57-9399-6799e5d98991" providerId="AD" clId="Web-{7170CBF3-BF56-9C8D-6075-6EC1D8143C93}"/>
    <pc:docChg chg="modSld">
      <pc:chgData name="Inês Margarida Afonseca Alves" userId="S::ist199084@tecnico.ulisboa.pt::2ef8dbe1-4f65-4a57-9399-6799e5d98991" providerId="AD" clId="Web-{7170CBF3-BF56-9C8D-6075-6EC1D8143C93}" dt="2023-10-27T18:04:19.693" v="81" actId="20577"/>
      <pc:docMkLst>
        <pc:docMk/>
      </pc:docMkLst>
      <pc:sldChg chg="modSp">
        <pc:chgData name="Inês Margarida Afonseca Alves" userId="S::ist199084@tecnico.ulisboa.pt::2ef8dbe1-4f65-4a57-9399-6799e5d98991" providerId="AD" clId="Web-{7170CBF3-BF56-9C8D-6075-6EC1D8143C93}" dt="2023-10-27T18:04:19.693" v="81" actId="20577"/>
        <pc:sldMkLst>
          <pc:docMk/>
          <pc:sldMk cId="3325970984" sldId="326"/>
        </pc:sldMkLst>
        <pc:spChg chg="mod">
          <ac:chgData name="Inês Margarida Afonseca Alves" userId="S::ist199084@tecnico.ulisboa.pt::2ef8dbe1-4f65-4a57-9399-6799e5d98991" providerId="AD" clId="Web-{7170CBF3-BF56-9C8D-6075-6EC1D8143C93}" dt="2023-10-27T18:02:43.924" v="46" actId="20577"/>
          <ac:spMkLst>
            <pc:docMk/>
            <pc:sldMk cId="3325970984" sldId="326"/>
            <ac:spMk id="2" creationId="{2BBEBD5B-EBD6-B0CD-2901-620EFD1D410D}"/>
          </ac:spMkLst>
        </pc:spChg>
        <pc:spChg chg="mod">
          <ac:chgData name="Inês Margarida Afonseca Alves" userId="S::ist199084@tecnico.ulisboa.pt::2ef8dbe1-4f65-4a57-9399-6799e5d98991" providerId="AD" clId="Web-{7170CBF3-BF56-9C8D-6075-6EC1D8143C93}" dt="2023-10-27T18:04:19.693" v="81" actId="20577"/>
          <ac:spMkLst>
            <pc:docMk/>
            <pc:sldMk cId="3325970984" sldId="326"/>
            <ac:spMk id="3" creationId="{1D4BAB3C-7A64-5D01-A795-40BD981E2304}"/>
          </ac:spMkLst>
        </pc:spChg>
      </pc:sldChg>
    </pc:docChg>
  </pc:docChgLst>
  <pc:docChgLst>
    <pc:chgData name="Inês Margarida Afonseca Alves" userId="S::ist199084@tecnico.ulisboa.pt::2ef8dbe1-4f65-4a57-9399-6799e5d98991" providerId="AD" clId="Web-{3AA598CC-EBA6-89E3-3930-BC39BEBF2D64}"/>
    <pc:docChg chg="addSld modSld sldOrd">
      <pc:chgData name="Inês Margarida Afonseca Alves" userId="S::ist199084@tecnico.ulisboa.pt::2ef8dbe1-4f65-4a57-9399-6799e5d98991" providerId="AD" clId="Web-{3AA598CC-EBA6-89E3-3930-BC39BEBF2D64}" dt="2023-10-27T17:59:49.380" v="33"/>
      <pc:docMkLst>
        <pc:docMk/>
      </pc:docMkLst>
      <pc:sldChg chg="addSp delSp modSp new mod ord modClrScheme chgLayout">
        <pc:chgData name="Inês Margarida Afonseca Alves" userId="S::ist199084@tecnico.ulisboa.pt::2ef8dbe1-4f65-4a57-9399-6799e5d98991" providerId="AD" clId="Web-{3AA598CC-EBA6-89E3-3930-BC39BEBF2D64}" dt="2023-10-27T17:59:49.380" v="33"/>
        <pc:sldMkLst>
          <pc:docMk/>
          <pc:sldMk cId="3325970984" sldId="326"/>
        </pc:sldMkLst>
        <pc:spChg chg="mod ord">
          <ac:chgData name="Inês Margarida Afonseca Alves" userId="S::ist199084@tecnico.ulisboa.pt::2ef8dbe1-4f65-4a57-9399-6799e5d98991" providerId="AD" clId="Web-{3AA598CC-EBA6-89E3-3930-BC39BEBF2D64}" dt="2023-10-27T17:59:40.004" v="29" actId="1076"/>
          <ac:spMkLst>
            <pc:docMk/>
            <pc:sldMk cId="3325970984" sldId="326"/>
            <ac:spMk id="2" creationId="{2BBEBD5B-EBD6-B0CD-2901-620EFD1D410D}"/>
          </ac:spMkLst>
        </pc:spChg>
        <pc:spChg chg="mod ord">
          <ac:chgData name="Inês Margarida Afonseca Alves" userId="S::ist199084@tecnico.ulisboa.pt::2ef8dbe1-4f65-4a57-9399-6799e5d98991" providerId="AD" clId="Web-{3AA598CC-EBA6-89E3-3930-BC39BEBF2D64}" dt="2023-10-27T17:59:46.239" v="31" actId="14100"/>
          <ac:spMkLst>
            <pc:docMk/>
            <pc:sldMk cId="3325970984" sldId="326"/>
            <ac:spMk id="3" creationId="{1D4BAB3C-7A64-5D01-A795-40BD981E2304}"/>
          </ac:spMkLst>
        </pc:spChg>
        <pc:graphicFrameChg chg="add del mod">
          <ac:chgData name="Inês Margarida Afonseca Alves" userId="S::ist199084@tecnico.ulisboa.pt::2ef8dbe1-4f65-4a57-9399-6799e5d98991" providerId="AD" clId="Web-{3AA598CC-EBA6-89E3-3930-BC39BEBF2D64}" dt="2023-10-27T17:59:24.801" v="26"/>
          <ac:graphicFrameMkLst>
            <pc:docMk/>
            <pc:sldMk cId="3325970984" sldId="326"/>
            <ac:graphicFrameMk id="5" creationId="{F2CFDA6B-EAA7-E299-A2A7-66A128D0CC0F}"/>
          </ac:graphicFrameMkLst>
        </pc:graphicFrameChg>
        <pc:graphicFrameChg chg="add del mod">
          <ac:chgData name="Inês Margarida Afonseca Alves" userId="S::ist199084@tecnico.ulisboa.pt::2ef8dbe1-4f65-4a57-9399-6799e5d98991" providerId="AD" clId="Web-{3AA598CC-EBA6-89E3-3930-BC39BEBF2D64}" dt="2023-10-27T17:59:49.380" v="33"/>
          <ac:graphicFrameMkLst>
            <pc:docMk/>
            <pc:sldMk cId="3325970984" sldId="326"/>
            <ac:graphicFrameMk id="7" creationId="{4270A09B-1B51-94A3-F9AB-D2E315279CB8}"/>
          </ac:graphicFrameMkLst>
        </pc:graphicFrameChg>
      </pc:sldChg>
    </pc:docChg>
  </pc:docChgLst>
  <pc:docChgLst>
    <pc:chgData name="Inês Margarida Afonseca Alves" userId="S::ist199084@tecnico.ulisboa.pt::2ef8dbe1-4f65-4a57-9399-6799e5d98991" providerId="AD" clId="Web-{EF2D8551-42D2-6E74-8F4A-F54B9A8CF3D1}"/>
    <pc:docChg chg="modSld sldOrd">
      <pc:chgData name="Inês Margarida Afonseca Alves" userId="S::ist199084@tecnico.ulisboa.pt::2ef8dbe1-4f65-4a57-9399-6799e5d98991" providerId="AD" clId="Web-{EF2D8551-42D2-6E74-8F4A-F54B9A8CF3D1}" dt="2023-10-27T14:08:39.711" v="2"/>
      <pc:docMkLst>
        <pc:docMk/>
      </pc:docMkLst>
      <pc:sldChg chg="ord">
        <pc:chgData name="Inês Margarida Afonseca Alves" userId="S::ist199084@tecnico.ulisboa.pt::2ef8dbe1-4f65-4a57-9399-6799e5d98991" providerId="AD" clId="Web-{EF2D8551-42D2-6E74-8F4A-F54B9A8CF3D1}" dt="2023-10-27T14:08:39.711" v="2"/>
        <pc:sldMkLst>
          <pc:docMk/>
          <pc:sldMk cId="1894440316" sldId="315"/>
        </pc:sldMkLst>
      </pc:sldChg>
      <pc:sldChg chg="modSp">
        <pc:chgData name="Inês Margarida Afonseca Alves" userId="S::ist199084@tecnico.ulisboa.pt::2ef8dbe1-4f65-4a57-9399-6799e5d98991" providerId="AD" clId="Web-{EF2D8551-42D2-6E74-8F4A-F54B9A8CF3D1}" dt="2023-10-27T14:07:44.240" v="0" actId="20577"/>
        <pc:sldMkLst>
          <pc:docMk/>
          <pc:sldMk cId="2281283177" sldId="325"/>
        </pc:sldMkLst>
        <pc:spChg chg="mod">
          <ac:chgData name="Inês Margarida Afonseca Alves" userId="S::ist199084@tecnico.ulisboa.pt::2ef8dbe1-4f65-4a57-9399-6799e5d98991" providerId="AD" clId="Web-{EF2D8551-42D2-6E74-8F4A-F54B9A8CF3D1}" dt="2023-10-27T14:07:44.240" v="0" actId="20577"/>
          <ac:spMkLst>
            <pc:docMk/>
            <pc:sldMk cId="2281283177" sldId="325"/>
            <ac:spMk id="3" creationId="{EF1E457A-8BE2-78BE-2F59-B05F09C6C91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85369-F5C7-59CC-FC96-001F9C08BC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PT"/>
          </a:p>
        </p:txBody>
      </p:sp>
      <p:sp>
        <p:nvSpPr>
          <p:cNvPr id="3" name="Subtitle 2">
            <a:extLst>
              <a:ext uri="{FF2B5EF4-FFF2-40B4-BE49-F238E27FC236}">
                <a16:creationId xmlns:a16="http://schemas.microsoft.com/office/drawing/2014/main" id="{E5970F8E-ED9A-0ED6-B9A9-94F3BA2593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F5AC74E6-5E51-24BF-BE6C-19DC3CFB1FB9}"/>
              </a:ext>
            </a:extLst>
          </p:cNvPr>
          <p:cNvSpPr>
            <a:spLocks noGrp="1"/>
          </p:cNvSpPr>
          <p:nvPr>
            <p:ph type="dt" sz="half" idx="10"/>
          </p:nvPr>
        </p:nvSpPr>
        <p:spPr/>
        <p:txBody>
          <a:bodyPr/>
          <a:lstStyle/>
          <a:p>
            <a:fld id="{A910B259-489D-49C6-96FB-E785D34EF58D}" type="datetimeFigureOut">
              <a:rPr lang="pt-PT" smtClean="0"/>
              <a:t>27/10/2023</a:t>
            </a:fld>
            <a:endParaRPr lang="pt-PT"/>
          </a:p>
        </p:txBody>
      </p:sp>
      <p:sp>
        <p:nvSpPr>
          <p:cNvPr id="5" name="Footer Placeholder 4">
            <a:extLst>
              <a:ext uri="{FF2B5EF4-FFF2-40B4-BE49-F238E27FC236}">
                <a16:creationId xmlns:a16="http://schemas.microsoft.com/office/drawing/2014/main" id="{94832133-DDDF-EC05-629E-A495F2C55528}"/>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09EFD56A-B384-DB33-75E9-468BADE68E0F}"/>
              </a:ext>
            </a:extLst>
          </p:cNvPr>
          <p:cNvSpPr>
            <a:spLocks noGrp="1"/>
          </p:cNvSpPr>
          <p:nvPr>
            <p:ph type="sldNum" sz="quarter" idx="12"/>
          </p:nvPr>
        </p:nvSpPr>
        <p:spPr/>
        <p:txBody>
          <a:bodyPr/>
          <a:lstStyle/>
          <a:p>
            <a:fld id="{40B5C183-D6F3-4A0A-8A26-78BBF73A449D}" type="slidenum">
              <a:rPr lang="pt-PT" smtClean="0"/>
              <a:t>‹#›</a:t>
            </a:fld>
            <a:endParaRPr lang="pt-PT"/>
          </a:p>
        </p:txBody>
      </p:sp>
    </p:spTree>
    <p:extLst>
      <p:ext uri="{BB962C8B-B14F-4D97-AF65-F5344CB8AC3E}">
        <p14:creationId xmlns:p14="http://schemas.microsoft.com/office/powerpoint/2010/main" val="3553685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69AF2-5734-3E1A-0641-2475F1735E78}"/>
              </a:ext>
            </a:extLst>
          </p:cNvPr>
          <p:cNvSpPr>
            <a:spLocks noGrp="1"/>
          </p:cNvSpPr>
          <p:nvPr>
            <p:ph type="title"/>
          </p:nvPr>
        </p:nvSpPr>
        <p:spPr/>
        <p:txBody>
          <a:bodyPr/>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C848C7A5-AE70-9277-A7F7-82C278652A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A10E751F-1593-2B21-6065-43CC02A9AEEB}"/>
              </a:ext>
            </a:extLst>
          </p:cNvPr>
          <p:cNvSpPr>
            <a:spLocks noGrp="1"/>
          </p:cNvSpPr>
          <p:nvPr>
            <p:ph type="dt" sz="half" idx="10"/>
          </p:nvPr>
        </p:nvSpPr>
        <p:spPr/>
        <p:txBody>
          <a:bodyPr/>
          <a:lstStyle/>
          <a:p>
            <a:fld id="{A910B259-489D-49C6-96FB-E785D34EF58D}" type="datetimeFigureOut">
              <a:rPr lang="pt-PT" smtClean="0"/>
              <a:t>27/10/2023</a:t>
            </a:fld>
            <a:endParaRPr lang="pt-PT"/>
          </a:p>
        </p:txBody>
      </p:sp>
      <p:sp>
        <p:nvSpPr>
          <p:cNvPr id="5" name="Footer Placeholder 4">
            <a:extLst>
              <a:ext uri="{FF2B5EF4-FFF2-40B4-BE49-F238E27FC236}">
                <a16:creationId xmlns:a16="http://schemas.microsoft.com/office/drawing/2014/main" id="{BDAA9F09-32CB-132A-532B-C570308227A7}"/>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A171CFB3-63E9-9054-4EBF-3EA815EC136D}"/>
              </a:ext>
            </a:extLst>
          </p:cNvPr>
          <p:cNvSpPr>
            <a:spLocks noGrp="1"/>
          </p:cNvSpPr>
          <p:nvPr>
            <p:ph type="sldNum" sz="quarter" idx="12"/>
          </p:nvPr>
        </p:nvSpPr>
        <p:spPr/>
        <p:txBody>
          <a:bodyPr/>
          <a:lstStyle/>
          <a:p>
            <a:fld id="{40B5C183-D6F3-4A0A-8A26-78BBF73A449D}" type="slidenum">
              <a:rPr lang="pt-PT" smtClean="0"/>
              <a:t>‹#›</a:t>
            </a:fld>
            <a:endParaRPr lang="pt-PT"/>
          </a:p>
        </p:txBody>
      </p:sp>
    </p:spTree>
    <p:extLst>
      <p:ext uri="{BB962C8B-B14F-4D97-AF65-F5344CB8AC3E}">
        <p14:creationId xmlns:p14="http://schemas.microsoft.com/office/powerpoint/2010/main" val="3122369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0409A7-8EFE-0C8F-E34F-394A8BD6AC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0038BAF5-AFD7-22D9-7907-7B79AB94E2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7D531DDB-166C-B763-C02E-6425BBF5A273}"/>
              </a:ext>
            </a:extLst>
          </p:cNvPr>
          <p:cNvSpPr>
            <a:spLocks noGrp="1"/>
          </p:cNvSpPr>
          <p:nvPr>
            <p:ph type="dt" sz="half" idx="10"/>
          </p:nvPr>
        </p:nvSpPr>
        <p:spPr/>
        <p:txBody>
          <a:bodyPr/>
          <a:lstStyle/>
          <a:p>
            <a:fld id="{A910B259-489D-49C6-96FB-E785D34EF58D}" type="datetimeFigureOut">
              <a:rPr lang="pt-PT" smtClean="0"/>
              <a:t>27/10/2023</a:t>
            </a:fld>
            <a:endParaRPr lang="pt-PT"/>
          </a:p>
        </p:txBody>
      </p:sp>
      <p:sp>
        <p:nvSpPr>
          <p:cNvPr id="5" name="Footer Placeholder 4">
            <a:extLst>
              <a:ext uri="{FF2B5EF4-FFF2-40B4-BE49-F238E27FC236}">
                <a16:creationId xmlns:a16="http://schemas.microsoft.com/office/drawing/2014/main" id="{67EAC52C-2370-D68B-63C5-3E453C6FA6D3}"/>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9DEF62B1-6C26-11ED-E75B-72D554A63043}"/>
              </a:ext>
            </a:extLst>
          </p:cNvPr>
          <p:cNvSpPr>
            <a:spLocks noGrp="1"/>
          </p:cNvSpPr>
          <p:nvPr>
            <p:ph type="sldNum" sz="quarter" idx="12"/>
          </p:nvPr>
        </p:nvSpPr>
        <p:spPr/>
        <p:txBody>
          <a:bodyPr/>
          <a:lstStyle/>
          <a:p>
            <a:fld id="{40B5C183-D6F3-4A0A-8A26-78BBF73A449D}" type="slidenum">
              <a:rPr lang="pt-PT" smtClean="0"/>
              <a:t>‹#›</a:t>
            </a:fld>
            <a:endParaRPr lang="pt-PT"/>
          </a:p>
        </p:txBody>
      </p:sp>
    </p:spTree>
    <p:extLst>
      <p:ext uri="{BB962C8B-B14F-4D97-AF65-F5344CB8AC3E}">
        <p14:creationId xmlns:p14="http://schemas.microsoft.com/office/powerpoint/2010/main" val="707798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F5BDD-304D-914E-D1AF-DBBD9E7193C0}"/>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CB80FE6B-3A5E-AACE-72A5-2129B7FF61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BA599A0D-8079-1FA3-7B32-E9F41B50CBAB}"/>
              </a:ext>
            </a:extLst>
          </p:cNvPr>
          <p:cNvSpPr>
            <a:spLocks noGrp="1"/>
          </p:cNvSpPr>
          <p:nvPr>
            <p:ph type="dt" sz="half" idx="10"/>
          </p:nvPr>
        </p:nvSpPr>
        <p:spPr/>
        <p:txBody>
          <a:bodyPr/>
          <a:lstStyle/>
          <a:p>
            <a:fld id="{A910B259-489D-49C6-96FB-E785D34EF58D}" type="datetimeFigureOut">
              <a:rPr lang="pt-PT" smtClean="0"/>
              <a:t>27/10/2023</a:t>
            </a:fld>
            <a:endParaRPr lang="pt-PT"/>
          </a:p>
        </p:txBody>
      </p:sp>
      <p:sp>
        <p:nvSpPr>
          <p:cNvPr id="5" name="Footer Placeholder 4">
            <a:extLst>
              <a:ext uri="{FF2B5EF4-FFF2-40B4-BE49-F238E27FC236}">
                <a16:creationId xmlns:a16="http://schemas.microsoft.com/office/drawing/2014/main" id="{8FFE3387-BBE2-BA83-8387-29911C093FF8}"/>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A012BA84-2EA9-97A1-BB72-7E2DF2F0950C}"/>
              </a:ext>
            </a:extLst>
          </p:cNvPr>
          <p:cNvSpPr>
            <a:spLocks noGrp="1"/>
          </p:cNvSpPr>
          <p:nvPr>
            <p:ph type="sldNum" sz="quarter" idx="12"/>
          </p:nvPr>
        </p:nvSpPr>
        <p:spPr/>
        <p:txBody>
          <a:bodyPr/>
          <a:lstStyle/>
          <a:p>
            <a:fld id="{40B5C183-D6F3-4A0A-8A26-78BBF73A449D}" type="slidenum">
              <a:rPr lang="pt-PT" smtClean="0"/>
              <a:t>‹#›</a:t>
            </a:fld>
            <a:endParaRPr lang="pt-PT"/>
          </a:p>
        </p:txBody>
      </p:sp>
    </p:spTree>
    <p:extLst>
      <p:ext uri="{BB962C8B-B14F-4D97-AF65-F5344CB8AC3E}">
        <p14:creationId xmlns:p14="http://schemas.microsoft.com/office/powerpoint/2010/main" val="1280354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6461E-A246-0B9E-1ACA-E783B9441C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PT"/>
          </a:p>
        </p:txBody>
      </p:sp>
      <p:sp>
        <p:nvSpPr>
          <p:cNvPr id="3" name="Text Placeholder 2">
            <a:extLst>
              <a:ext uri="{FF2B5EF4-FFF2-40B4-BE49-F238E27FC236}">
                <a16:creationId xmlns:a16="http://schemas.microsoft.com/office/drawing/2014/main" id="{77E266DB-E1DE-8BE4-2C88-82C86A907B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39EE5B-B8AE-4C2F-DA63-CAFEBFEE5B3B}"/>
              </a:ext>
            </a:extLst>
          </p:cNvPr>
          <p:cNvSpPr>
            <a:spLocks noGrp="1"/>
          </p:cNvSpPr>
          <p:nvPr>
            <p:ph type="dt" sz="half" idx="10"/>
          </p:nvPr>
        </p:nvSpPr>
        <p:spPr/>
        <p:txBody>
          <a:bodyPr/>
          <a:lstStyle/>
          <a:p>
            <a:fld id="{A910B259-489D-49C6-96FB-E785D34EF58D}" type="datetimeFigureOut">
              <a:rPr lang="pt-PT" smtClean="0"/>
              <a:t>27/10/2023</a:t>
            </a:fld>
            <a:endParaRPr lang="pt-PT"/>
          </a:p>
        </p:txBody>
      </p:sp>
      <p:sp>
        <p:nvSpPr>
          <p:cNvPr id="5" name="Footer Placeholder 4">
            <a:extLst>
              <a:ext uri="{FF2B5EF4-FFF2-40B4-BE49-F238E27FC236}">
                <a16:creationId xmlns:a16="http://schemas.microsoft.com/office/drawing/2014/main" id="{44D3DEB4-726A-4640-9BE9-A779808A4D59}"/>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CFF102FF-D628-D0AD-F171-5FAA0061C1B4}"/>
              </a:ext>
            </a:extLst>
          </p:cNvPr>
          <p:cNvSpPr>
            <a:spLocks noGrp="1"/>
          </p:cNvSpPr>
          <p:nvPr>
            <p:ph type="sldNum" sz="quarter" idx="12"/>
          </p:nvPr>
        </p:nvSpPr>
        <p:spPr/>
        <p:txBody>
          <a:bodyPr/>
          <a:lstStyle/>
          <a:p>
            <a:fld id="{40B5C183-D6F3-4A0A-8A26-78BBF73A449D}" type="slidenum">
              <a:rPr lang="pt-PT" smtClean="0"/>
              <a:t>‹#›</a:t>
            </a:fld>
            <a:endParaRPr lang="pt-PT"/>
          </a:p>
        </p:txBody>
      </p:sp>
    </p:spTree>
    <p:extLst>
      <p:ext uri="{BB962C8B-B14F-4D97-AF65-F5344CB8AC3E}">
        <p14:creationId xmlns:p14="http://schemas.microsoft.com/office/powerpoint/2010/main" val="1855076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496B-57A8-3F62-6DDB-361F50D9A5B6}"/>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7C998D64-200D-E250-646B-1285D00AEE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a:extLst>
              <a:ext uri="{FF2B5EF4-FFF2-40B4-BE49-F238E27FC236}">
                <a16:creationId xmlns:a16="http://schemas.microsoft.com/office/drawing/2014/main" id="{08114AD7-2A10-84A2-CEEB-1567C13EC0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a:extLst>
              <a:ext uri="{FF2B5EF4-FFF2-40B4-BE49-F238E27FC236}">
                <a16:creationId xmlns:a16="http://schemas.microsoft.com/office/drawing/2014/main" id="{6212BF48-ADBE-0111-DB49-FF50BD137C52}"/>
              </a:ext>
            </a:extLst>
          </p:cNvPr>
          <p:cNvSpPr>
            <a:spLocks noGrp="1"/>
          </p:cNvSpPr>
          <p:nvPr>
            <p:ph type="dt" sz="half" idx="10"/>
          </p:nvPr>
        </p:nvSpPr>
        <p:spPr/>
        <p:txBody>
          <a:bodyPr/>
          <a:lstStyle/>
          <a:p>
            <a:fld id="{A910B259-489D-49C6-96FB-E785D34EF58D}" type="datetimeFigureOut">
              <a:rPr lang="pt-PT" smtClean="0"/>
              <a:t>27/10/2023</a:t>
            </a:fld>
            <a:endParaRPr lang="pt-PT"/>
          </a:p>
        </p:txBody>
      </p:sp>
      <p:sp>
        <p:nvSpPr>
          <p:cNvPr id="6" name="Footer Placeholder 5">
            <a:extLst>
              <a:ext uri="{FF2B5EF4-FFF2-40B4-BE49-F238E27FC236}">
                <a16:creationId xmlns:a16="http://schemas.microsoft.com/office/drawing/2014/main" id="{A3686324-0CC3-C3CD-C607-75300660AFBA}"/>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2B46C3E3-15A7-4C43-E99B-3A4BD6A5D51F}"/>
              </a:ext>
            </a:extLst>
          </p:cNvPr>
          <p:cNvSpPr>
            <a:spLocks noGrp="1"/>
          </p:cNvSpPr>
          <p:nvPr>
            <p:ph type="sldNum" sz="quarter" idx="12"/>
          </p:nvPr>
        </p:nvSpPr>
        <p:spPr/>
        <p:txBody>
          <a:bodyPr/>
          <a:lstStyle/>
          <a:p>
            <a:fld id="{40B5C183-D6F3-4A0A-8A26-78BBF73A449D}" type="slidenum">
              <a:rPr lang="pt-PT" smtClean="0"/>
              <a:t>‹#›</a:t>
            </a:fld>
            <a:endParaRPr lang="pt-PT"/>
          </a:p>
        </p:txBody>
      </p:sp>
    </p:spTree>
    <p:extLst>
      <p:ext uri="{BB962C8B-B14F-4D97-AF65-F5344CB8AC3E}">
        <p14:creationId xmlns:p14="http://schemas.microsoft.com/office/powerpoint/2010/main" val="3368367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43DFD-D70E-B153-BAA9-2F964BAE5F8B}"/>
              </a:ext>
            </a:extLst>
          </p:cNvPr>
          <p:cNvSpPr>
            <a:spLocks noGrp="1"/>
          </p:cNvSpPr>
          <p:nvPr>
            <p:ph type="title"/>
          </p:nvPr>
        </p:nvSpPr>
        <p:spPr>
          <a:xfrm>
            <a:off x="839788" y="365125"/>
            <a:ext cx="10515600" cy="1325563"/>
          </a:xfrm>
        </p:spPr>
        <p:txBody>
          <a:bodyPr/>
          <a:lstStyle/>
          <a:p>
            <a:r>
              <a:rPr lang="en-US"/>
              <a:t>Click to edit Master title style</a:t>
            </a:r>
            <a:endParaRPr lang="pt-PT"/>
          </a:p>
        </p:txBody>
      </p:sp>
      <p:sp>
        <p:nvSpPr>
          <p:cNvPr id="3" name="Text Placeholder 2">
            <a:extLst>
              <a:ext uri="{FF2B5EF4-FFF2-40B4-BE49-F238E27FC236}">
                <a16:creationId xmlns:a16="http://schemas.microsoft.com/office/drawing/2014/main" id="{C4C9AFB2-6E67-F88C-31FD-EEA568FF6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0277B5-3AE3-41BE-E762-7319BE5A3D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a:extLst>
              <a:ext uri="{FF2B5EF4-FFF2-40B4-BE49-F238E27FC236}">
                <a16:creationId xmlns:a16="http://schemas.microsoft.com/office/drawing/2014/main" id="{DF2663CC-F43C-20BC-F91E-ADE159118E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4ECED-0708-7BD6-0047-A2D974DD4C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a:extLst>
              <a:ext uri="{FF2B5EF4-FFF2-40B4-BE49-F238E27FC236}">
                <a16:creationId xmlns:a16="http://schemas.microsoft.com/office/drawing/2014/main" id="{BC2DF9E6-5BF6-FFCA-9E42-86E31FFD2738}"/>
              </a:ext>
            </a:extLst>
          </p:cNvPr>
          <p:cNvSpPr>
            <a:spLocks noGrp="1"/>
          </p:cNvSpPr>
          <p:nvPr>
            <p:ph type="dt" sz="half" idx="10"/>
          </p:nvPr>
        </p:nvSpPr>
        <p:spPr/>
        <p:txBody>
          <a:bodyPr/>
          <a:lstStyle/>
          <a:p>
            <a:fld id="{A910B259-489D-49C6-96FB-E785D34EF58D}" type="datetimeFigureOut">
              <a:rPr lang="pt-PT" smtClean="0"/>
              <a:t>27/10/2023</a:t>
            </a:fld>
            <a:endParaRPr lang="pt-PT"/>
          </a:p>
        </p:txBody>
      </p:sp>
      <p:sp>
        <p:nvSpPr>
          <p:cNvPr id="8" name="Footer Placeholder 7">
            <a:extLst>
              <a:ext uri="{FF2B5EF4-FFF2-40B4-BE49-F238E27FC236}">
                <a16:creationId xmlns:a16="http://schemas.microsoft.com/office/drawing/2014/main" id="{13A9D9D1-F627-1B74-0D67-E6586EA759AA}"/>
              </a:ext>
            </a:extLst>
          </p:cNvPr>
          <p:cNvSpPr>
            <a:spLocks noGrp="1"/>
          </p:cNvSpPr>
          <p:nvPr>
            <p:ph type="ftr" sz="quarter" idx="11"/>
          </p:nvPr>
        </p:nvSpPr>
        <p:spPr/>
        <p:txBody>
          <a:bodyPr/>
          <a:lstStyle/>
          <a:p>
            <a:endParaRPr lang="pt-PT"/>
          </a:p>
        </p:txBody>
      </p:sp>
      <p:sp>
        <p:nvSpPr>
          <p:cNvPr id="9" name="Slide Number Placeholder 8">
            <a:extLst>
              <a:ext uri="{FF2B5EF4-FFF2-40B4-BE49-F238E27FC236}">
                <a16:creationId xmlns:a16="http://schemas.microsoft.com/office/drawing/2014/main" id="{E2574F43-EB4C-E5A1-F0ED-D282BE38AF36}"/>
              </a:ext>
            </a:extLst>
          </p:cNvPr>
          <p:cNvSpPr>
            <a:spLocks noGrp="1"/>
          </p:cNvSpPr>
          <p:nvPr>
            <p:ph type="sldNum" sz="quarter" idx="12"/>
          </p:nvPr>
        </p:nvSpPr>
        <p:spPr/>
        <p:txBody>
          <a:bodyPr/>
          <a:lstStyle/>
          <a:p>
            <a:fld id="{40B5C183-D6F3-4A0A-8A26-78BBF73A449D}" type="slidenum">
              <a:rPr lang="pt-PT" smtClean="0"/>
              <a:t>‹#›</a:t>
            </a:fld>
            <a:endParaRPr lang="pt-PT"/>
          </a:p>
        </p:txBody>
      </p:sp>
    </p:spTree>
    <p:extLst>
      <p:ext uri="{BB962C8B-B14F-4D97-AF65-F5344CB8AC3E}">
        <p14:creationId xmlns:p14="http://schemas.microsoft.com/office/powerpoint/2010/main" val="2144362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D3F9F-79C0-B105-FEAE-ECA1D21ADB5E}"/>
              </a:ext>
            </a:extLst>
          </p:cNvPr>
          <p:cNvSpPr>
            <a:spLocks noGrp="1"/>
          </p:cNvSpPr>
          <p:nvPr>
            <p:ph type="title"/>
          </p:nvPr>
        </p:nvSpPr>
        <p:spPr/>
        <p:txBody>
          <a:bodyPr/>
          <a:lstStyle/>
          <a:p>
            <a:r>
              <a:rPr lang="en-US"/>
              <a:t>Click to edit Master title style</a:t>
            </a:r>
            <a:endParaRPr lang="pt-PT"/>
          </a:p>
        </p:txBody>
      </p:sp>
      <p:sp>
        <p:nvSpPr>
          <p:cNvPr id="3" name="Date Placeholder 2">
            <a:extLst>
              <a:ext uri="{FF2B5EF4-FFF2-40B4-BE49-F238E27FC236}">
                <a16:creationId xmlns:a16="http://schemas.microsoft.com/office/drawing/2014/main" id="{458008F1-AB4B-9E37-940A-A371E9E829F8}"/>
              </a:ext>
            </a:extLst>
          </p:cNvPr>
          <p:cNvSpPr>
            <a:spLocks noGrp="1"/>
          </p:cNvSpPr>
          <p:nvPr>
            <p:ph type="dt" sz="half" idx="10"/>
          </p:nvPr>
        </p:nvSpPr>
        <p:spPr/>
        <p:txBody>
          <a:bodyPr/>
          <a:lstStyle/>
          <a:p>
            <a:fld id="{A910B259-489D-49C6-96FB-E785D34EF58D}" type="datetimeFigureOut">
              <a:rPr lang="pt-PT" smtClean="0"/>
              <a:t>27/10/2023</a:t>
            </a:fld>
            <a:endParaRPr lang="pt-PT"/>
          </a:p>
        </p:txBody>
      </p:sp>
      <p:sp>
        <p:nvSpPr>
          <p:cNvPr id="4" name="Footer Placeholder 3">
            <a:extLst>
              <a:ext uri="{FF2B5EF4-FFF2-40B4-BE49-F238E27FC236}">
                <a16:creationId xmlns:a16="http://schemas.microsoft.com/office/drawing/2014/main" id="{A3BA20E1-3A69-4A8F-3C0E-3671107A79D2}"/>
              </a:ext>
            </a:extLst>
          </p:cNvPr>
          <p:cNvSpPr>
            <a:spLocks noGrp="1"/>
          </p:cNvSpPr>
          <p:nvPr>
            <p:ph type="ftr" sz="quarter" idx="11"/>
          </p:nvPr>
        </p:nvSpPr>
        <p:spPr/>
        <p:txBody>
          <a:bodyPr/>
          <a:lstStyle/>
          <a:p>
            <a:endParaRPr lang="pt-PT"/>
          </a:p>
        </p:txBody>
      </p:sp>
      <p:sp>
        <p:nvSpPr>
          <p:cNvPr id="5" name="Slide Number Placeholder 4">
            <a:extLst>
              <a:ext uri="{FF2B5EF4-FFF2-40B4-BE49-F238E27FC236}">
                <a16:creationId xmlns:a16="http://schemas.microsoft.com/office/drawing/2014/main" id="{7C339EA8-D2CE-65DD-3796-B5A40AA7036E}"/>
              </a:ext>
            </a:extLst>
          </p:cNvPr>
          <p:cNvSpPr>
            <a:spLocks noGrp="1"/>
          </p:cNvSpPr>
          <p:nvPr>
            <p:ph type="sldNum" sz="quarter" idx="12"/>
          </p:nvPr>
        </p:nvSpPr>
        <p:spPr/>
        <p:txBody>
          <a:bodyPr/>
          <a:lstStyle/>
          <a:p>
            <a:fld id="{40B5C183-D6F3-4A0A-8A26-78BBF73A449D}" type="slidenum">
              <a:rPr lang="pt-PT" smtClean="0"/>
              <a:t>‹#›</a:t>
            </a:fld>
            <a:endParaRPr lang="pt-PT"/>
          </a:p>
        </p:txBody>
      </p:sp>
    </p:spTree>
    <p:extLst>
      <p:ext uri="{BB962C8B-B14F-4D97-AF65-F5344CB8AC3E}">
        <p14:creationId xmlns:p14="http://schemas.microsoft.com/office/powerpoint/2010/main" val="480339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455417-99CE-2220-663C-A515E66013FB}"/>
              </a:ext>
            </a:extLst>
          </p:cNvPr>
          <p:cNvSpPr>
            <a:spLocks noGrp="1"/>
          </p:cNvSpPr>
          <p:nvPr>
            <p:ph type="dt" sz="half" idx="10"/>
          </p:nvPr>
        </p:nvSpPr>
        <p:spPr/>
        <p:txBody>
          <a:bodyPr/>
          <a:lstStyle/>
          <a:p>
            <a:fld id="{A910B259-489D-49C6-96FB-E785D34EF58D}" type="datetimeFigureOut">
              <a:rPr lang="pt-PT" smtClean="0"/>
              <a:t>27/10/2023</a:t>
            </a:fld>
            <a:endParaRPr lang="pt-PT"/>
          </a:p>
        </p:txBody>
      </p:sp>
      <p:sp>
        <p:nvSpPr>
          <p:cNvPr id="3" name="Footer Placeholder 2">
            <a:extLst>
              <a:ext uri="{FF2B5EF4-FFF2-40B4-BE49-F238E27FC236}">
                <a16:creationId xmlns:a16="http://schemas.microsoft.com/office/drawing/2014/main" id="{C08FD383-5C07-36C5-4882-A044956E019F}"/>
              </a:ext>
            </a:extLst>
          </p:cNvPr>
          <p:cNvSpPr>
            <a:spLocks noGrp="1"/>
          </p:cNvSpPr>
          <p:nvPr>
            <p:ph type="ftr" sz="quarter" idx="11"/>
          </p:nvPr>
        </p:nvSpPr>
        <p:spPr/>
        <p:txBody>
          <a:bodyPr/>
          <a:lstStyle/>
          <a:p>
            <a:endParaRPr lang="pt-PT"/>
          </a:p>
        </p:txBody>
      </p:sp>
      <p:sp>
        <p:nvSpPr>
          <p:cNvPr id="4" name="Slide Number Placeholder 3">
            <a:extLst>
              <a:ext uri="{FF2B5EF4-FFF2-40B4-BE49-F238E27FC236}">
                <a16:creationId xmlns:a16="http://schemas.microsoft.com/office/drawing/2014/main" id="{A787C6D9-AB15-8295-8552-287C1BA5C9F7}"/>
              </a:ext>
            </a:extLst>
          </p:cNvPr>
          <p:cNvSpPr>
            <a:spLocks noGrp="1"/>
          </p:cNvSpPr>
          <p:nvPr>
            <p:ph type="sldNum" sz="quarter" idx="12"/>
          </p:nvPr>
        </p:nvSpPr>
        <p:spPr/>
        <p:txBody>
          <a:bodyPr/>
          <a:lstStyle/>
          <a:p>
            <a:fld id="{40B5C183-D6F3-4A0A-8A26-78BBF73A449D}" type="slidenum">
              <a:rPr lang="pt-PT" smtClean="0"/>
              <a:t>‹#›</a:t>
            </a:fld>
            <a:endParaRPr lang="pt-PT"/>
          </a:p>
        </p:txBody>
      </p:sp>
    </p:spTree>
    <p:extLst>
      <p:ext uri="{BB962C8B-B14F-4D97-AF65-F5344CB8AC3E}">
        <p14:creationId xmlns:p14="http://schemas.microsoft.com/office/powerpoint/2010/main" val="2943587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DBA64-9B7D-5966-B9EB-AB4C4EAED4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CA711E5B-73F3-888C-BB00-A3BE02EE67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a:extLst>
              <a:ext uri="{FF2B5EF4-FFF2-40B4-BE49-F238E27FC236}">
                <a16:creationId xmlns:a16="http://schemas.microsoft.com/office/drawing/2014/main" id="{934BF70E-88B2-B6FD-CBD8-80680E0667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877151-6262-2759-9987-CC3EE305A09E}"/>
              </a:ext>
            </a:extLst>
          </p:cNvPr>
          <p:cNvSpPr>
            <a:spLocks noGrp="1"/>
          </p:cNvSpPr>
          <p:nvPr>
            <p:ph type="dt" sz="half" idx="10"/>
          </p:nvPr>
        </p:nvSpPr>
        <p:spPr/>
        <p:txBody>
          <a:bodyPr/>
          <a:lstStyle/>
          <a:p>
            <a:fld id="{A910B259-489D-49C6-96FB-E785D34EF58D}" type="datetimeFigureOut">
              <a:rPr lang="pt-PT" smtClean="0"/>
              <a:t>27/10/2023</a:t>
            </a:fld>
            <a:endParaRPr lang="pt-PT"/>
          </a:p>
        </p:txBody>
      </p:sp>
      <p:sp>
        <p:nvSpPr>
          <p:cNvPr id="6" name="Footer Placeholder 5">
            <a:extLst>
              <a:ext uri="{FF2B5EF4-FFF2-40B4-BE49-F238E27FC236}">
                <a16:creationId xmlns:a16="http://schemas.microsoft.com/office/drawing/2014/main" id="{FBFF1B30-4288-12C5-021C-63E688CFC2FB}"/>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D5840D26-B356-F55D-744F-E3E83CA64D32}"/>
              </a:ext>
            </a:extLst>
          </p:cNvPr>
          <p:cNvSpPr>
            <a:spLocks noGrp="1"/>
          </p:cNvSpPr>
          <p:nvPr>
            <p:ph type="sldNum" sz="quarter" idx="12"/>
          </p:nvPr>
        </p:nvSpPr>
        <p:spPr/>
        <p:txBody>
          <a:bodyPr/>
          <a:lstStyle/>
          <a:p>
            <a:fld id="{40B5C183-D6F3-4A0A-8A26-78BBF73A449D}" type="slidenum">
              <a:rPr lang="pt-PT" smtClean="0"/>
              <a:t>‹#›</a:t>
            </a:fld>
            <a:endParaRPr lang="pt-PT"/>
          </a:p>
        </p:txBody>
      </p:sp>
    </p:spTree>
    <p:extLst>
      <p:ext uri="{BB962C8B-B14F-4D97-AF65-F5344CB8AC3E}">
        <p14:creationId xmlns:p14="http://schemas.microsoft.com/office/powerpoint/2010/main" val="2358271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BE4B-C031-5758-F5D6-EB3A483CFD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Picture Placeholder 2">
            <a:extLst>
              <a:ext uri="{FF2B5EF4-FFF2-40B4-BE49-F238E27FC236}">
                <a16:creationId xmlns:a16="http://schemas.microsoft.com/office/drawing/2014/main" id="{A8E1470B-F590-C3F5-1B9C-7D72CEA43D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a:extLst>
              <a:ext uri="{FF2B5EF4-FFF2-40B4-BE49-F238E27FC236}">
                <a16:creationId xmlns:a16="http://schemas.microsoft.com/office/drawing/2014/main" id="{34CAA234-2F9B-4234-C7F7-C26C49947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E7CB3D-52C7-DD28-1658-6F61894D15E9}"/>
              </a:ext>
            </a:extLst>
          </p:cNvPr>
          <p:cNvSpPr>
            <a:spLocks noGrp="1"/>
          </p:cNvSpPr>
          <p:nvPr>
            <p:ph type="dt" sz="half" idx="10"/>
          </p:nvPr>
        </p:nvSpPr>
        <p:spPr/>
        <p:txBody>
          <a:bodyPr/>
          <a:lstStyle/>
          <a:p>
            <a:fld id="{A910B259-489D-49C6-96FB-E785D34EF58D}" type="datetimeFigureOut">
              <a:rPr lang="pt-PT" smtClean="0"/>
              <a:t>27/10/2023</a:t>
            </a:fld>
            <a:endParaRPr lang="pt-PT"/>
          </a:p>
        </p:txBody>
      </p:sp>
      <p:sp>
        <p:nvSpPr>
          <p:cNvPr id="6" name="Footer Placeholder 5">
            <a:extLst>
              <a:ext uri="{FF2B5EF4-FFF2-40B4-BE49-F238E27FC236}">
                <a16:creationId xmlns:a16="http://schemas.microsoft.com/office/drawing/2014/main" id="{0F838C99-DBA8-0BA1-559B-4303F602ED49}"/>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2020F0C5-789A-5EB4-7DE5-6F42467CF77A}"/>
              </a:ext>
            </a:extLst>
          </p:cNvPr>
          <p:cNvSpPr>
            <a:spLocks noGrp="1"/>
          </p:cNvSpPr>
          <p:nvPr>
            <p:ph type="sldNum" sz="quarter" idx="12"/>
          </p:nvPr>
        </p:nvSpPr>
        <p:spPr/>
        <p:txBody>
          <a:bodyPr/>
          <a:lstStyle/>
          <a:p>
            <a:fld id="{40B5C183-D6F3-4A0A-8A26-78BBF73A449D}" type="slidenum">
              <a:rPr lang="pt-PT" smtClean="0"/>
              <a:t>‹#›</a:t>
            </a:fld>
            <a:endParaRPr lang="pt-PT"/>
          </a:p>
        </p:txBody>
      </p:sp>
    </p:spTree>
    <p:extLst>
      <p:ext uri="{BB962C8B-B14F-4D97-AF65-F5344CB8AC3E}">
        <p14:creationId xmlns:p14="http://schemas.microsoft.com/office/powerpoint/2010/main" val="1771791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D72AF8-29E2-0E90-FA8E-7A878B1586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69DF99B3-C61C-350A-BC7F-5764EE1FBE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BE12906B-FFDA-27C9-CE70-F16F2E8C1F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10B259-489D-49C6-96FB-E785D34EF58D}" type="datetimeFigureOut">
              <a:rPr lang="pt-PT" smtClean="0"/>
              <a:t>27/10/2023</a:t>
            </a:fld>
            <a:endParaRPr lang="pt-PT"/>
          </a:p>
        </p:txBody>
      </p:sp>
      <p:sp>
        <p:nvSpPr>
          <p:cNvPr id="5" name="Footer Placeholder 4">
            <a:extLst>
              <a:ext uri="{FF2B5EF4-FFF2-40B4-BE49-F238E27FC236}">
                <a16:creationId xmlns:a16="http://schemas.microsoft.com/office/drawing/2014/main" id="{9CD15F01-B0A8-6C49-D436-E0F31E773A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a:extLst>
              <a:ext uri="{FF2B5EF4-FFF2-40B4-BE49-F238E27FC236}">
                <a16:creationId xmlns:a16="http://schemas.microsoft.com/office/drawing/2014/main" id="{E9D23A60-AECF-4978-4D6F-03D905420F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B5C183-D6F3-4A0A-8A26-78BBF73A449D}" type="slidenum">
              <a:rPr lang="pt-PT" smtClean="0"/>
              <a:t>‹#›</a:t>
            </a:fld>
            <a:endParaRPr lang="pt-PT"/>
          </a:p>
        </p:txBody>
      </p:sp>
    </p:spTree>
    <p:extLst>
      <p:ext uri="{BB962C8B-B14F-4D97-AF65-F5344CB8AC3E}">
        <p14:creationId xmlns:p14="http://schemas.microsoft.com/office/powerpoint/2010/main" val="3599903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EBD5B-EBD6-B0CD-2901-620EFD1D410D}"/>
              </a:ext>
            </a:extLst>
          </p:cNvPr>
          <p:cNvSpPr>
            <a:spLocks noGrp="1"/>
          </p:cNvSpPr>
          <p:nvPr>
            <p:ph type="ctrTitle"/>
          </p:nvPr>
        </p:nvSpPr>
        <p:spPr>
          <a:xfrm>
            <a:off x="1524000" y="717043"/>
            <a:ext cx="9144000" cy="1139218"/>
          </a:xfrm>
        </p:spPr>
        <p:txBody>
          <a:bodyPr/>
          <a:lstStyle/>
          <a:p>
            <a:r>
              <a:rPr lang="en-GB">
                <a:ea typeface="+mj-lt"/>
                <a:cs typeface="+mj-lt"/>
              </a:rPr>
              <a:t>Project</a:t>
            </a:r>
            <a:endParaRPr lang="en-GB">
              <a:ea typeface="Calibri Light"/>
              <a:cs typeface="Calibri Light"/>
            </a:endParaRPr>
          </a:p>
        </p:txBody>
      </p:sp>
      <p:sp>
        <p:nvSpPr>
          <p:cNvPr id="3" name="Content Placeholder 2">
            <a:extLst>
              <a:ext uri="{FF2B5EF4-FFF2-40B4-BE49-F238E27FC236}">
                <a16:creationId xmlns:a16="http://schemas.microsoft.com/office/drawing/2014/main" id="{1D4BAB3C-7A64-5D01-A795-40BD981E2304}"/>
              </a:ext>
            </a:extLst>
          </p:cNvPr>
          <p:cNvSpPr>
            <a:spLocks noGrp="1"/>
          </p:cNvSpPr>
          <p:nvPr>
            <p:ph type="subTitle" idx="1"/>
          </p:nvPr>
        </p:nvSpPr>
        <p:spPr>
          <a:xfrm>
            <a:off x="1573161" y="2497740"/>
            <a:ext cx="9144000" cy="3024694"/>
          </a:xfrm>
        </p:spPr>
        <p:txBody>
          <a:bodyPr vert="horz" lIns="91440" tIns="45720" rIns="91440" bIns="45720" rtlCol="0" anchor="t">
            <a:normAutofit lnSpcReduction="10000"/>
          </a:bodyPr>
          <a:lstStyle/>
          <a:p>
            <a:r>
              <a:rPr lang="en-GB">
                <a:ea typeface="+mn-lt"/>
                <a:cs typeface="+mn-lt"/>
              </a:rPr>
              <a:t>Data Analysis and Integration </a:t>
            </a:r>
            <a:endParaRPr lang="en-US">
              <a:ea typeface="+mn-lt"/>
              <a:cs typeface="+mn-lt"/>
            </a:endParaRPr>
          </a:p>
          <a:p>
            <a:r>
              <a:rPr lang="en-GB">
                <a:ea typeface="+mn-lt"/>
                <a:cs typeface="+mn-lt"/>
              </a:rPr>
              <a:t>IST/DEI</a:t>
            </a:r>
          </a:p>
          <a:p>
            <a:r>
              <a:rPr lang="en-GB">
                <a:ea typeface="+mn-lt"/>
                <a:cs typeface="+mn-lt"/>
              </a:rPr>
              <a:t>2023/2024</a:t>
            </a:r>
          </a:p>
          <a:p>
            <a:r>
              <a:rPr lang="en-GB">
                <a:ea typeface="Calibri"/>
                <a:cs typeface="Calibri"/>
              </a:rPr>
              <a:t>1</a:t>
            </a:r>
            <a:r>
              <a:rPr lang="en-GB">
                <a:ea typeface="+mn-lt"/>
                <a:cs typeface="+mn-lt"/>
              </a:rPr>
              <a:t>st semeste</a:t>
            </a:r>
            <a:r>
              <a:rPr lang="en-GB">
                <a:ea typeface="Calibri"/>
                <a:cs typeface="Calibri"/>
              </a:rPr>
              <a:t>r</a:t>
            </a:r>
            <a:endParaRPr lang="en-GB">
              <a:cs typeface="Calibri"/>
            </a:endParaRPr>
          </a:p>
          <a:p>
            <a:r>
              <a:rPr lang="en-GB">
                <a:cs typeface="Calibri"/>
              </a:rPr>
              <a:t>Group 39</a:t>
            </a:r>
          </a:p>
          <a:p>
            <a:r>
              <a:rPr lang="en-GB">
                <a:ea typeface="Calibri"/>
                <a:cs typeface="Calibri"/>
              </a:rPr>
              <a:t>Inês Alves ist99084</a:t>
            </a:r>
          </a:p>
          <a:p>
            <a:r>
              <a:rPr lang="en-GB">
                <a:ea typeface="Calibri"/>
                <a:cs typeface="Calibri"/>
              </a:rPr>
              <a:t>João Costa ist99088</a:t>
            </a:r>
          </a:p>
          <a:p>
            <a:endParaRPr lang="en-GB">
              <a:cs typeface="Calibri"/>
            </a:endParaRPr>
          </a:p>
        </p:txBody>
      </p:sp>
    </p:spTree>
    <p:extLst>
      <p:ext uri="{BB962C8B-B14F-4D97-AF65-F5344CB8AC3E}">
        <p14:creationId xmlns:p14="http://schemas.microsoft.com/office/powerpoint/2010/main" val="3325970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569E70-4D64-0AFB-51F8-3C6CEE21DA56}"/>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41359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CE0EF3-A2B7-9A26-4AF7-FF5195F17188}"/>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311807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74DB18-CCD9-DC7C-00E1-EE436CCB736A}"/>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57123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CE455A-5F72-F6F3-FDCD-38F710D228D1}"/>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701907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25D43F-134B-179F-4198-8F1AA09AD755}"/>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795377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DB2395-696A-5E14-9B1C-04AED92B070A}"/>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936026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43CF35-71DC-E872-2CB6-A9E12E5A4437}"/>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279764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60C2-3397-FCE7-A7E2-22EDA4B3AB3A}"/>
              </a:ext>
            </a:extLst>
          </p:cNvPr>
          <p:cNvSpPr>
            <a:spLocks noGrp="1"/>
          </p:cNvSpPr>
          <p:nvPr>
            <p:ph type="ctrTitle"/>
          </p:nvPr>
        </p:nvSpPr>
        <p:spPr/>
        <p:txBody>
          <a:bodyPr/>
          <a:lstStyle/>
          <a:p>
            <a:r>
              <a:rPr lang="pt-PT" err="1"/>
              <a:t>Task</a:t>
            </a:r>
            <a:r>
              <a:rPr lang="pt-PT"/>
              <a:t> 2</a:t>
            </a:r>
          </a:p>
        </p:txBody>
      </p:sp>
      <p:sp>
        <p:nvSpPr>
          <p:cNvPr id="3" name="Subtitle 2">
            <a:extLst>
              <a:ext uri="{FF2B5EF4-FFF2-40B4-BE49-F238E27FC236}">
                <a16:creationId xmlns:a16="http://schemas.microsoft.com/office/drawing/2014/main" id="{7A68F69F-424F-812D-C38D-5554CC0658D4}"/>
              </a:ext>
            </a:extLst>
          </p:cNvPr>
          <p:cNvSpPr>
            <a:spLocks noGrp="1"/>
          </p:cNvSpPr>
          <p:nvPr>
            <p:ph type="subTitle" idx="1"/>
          </p:nvPr>
        </p:nvSpPr>
        <p:spPr/>
        <p:txBody>
          <a:bodyPr/>
          <a:lstStyle/>
          <a:p>
            <a:endParaRPr lang="pt-PT"/>
          </a:p>
        </p:txBody>
      </p:sp>
    </p:spTree>
    <p:extLst>
      <p:ext uri="{BB962C8B-B14F-4D97-AF65-F5344CB8AC3E}">
        <p14:creationId xmlns:p14="http://schemas.microsoft.com/office/powerpoint/2010/main" val="2877339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4B1744-B41D-0527-8001-25ADDEA5AF89}"/>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50378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AE4BA8-872B-1FEB-2894-7117AC9BF373}"/>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278103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63E27-099C-4287-7AF1-DC27FE13E79B}"/>
              </a:ext>
            </a:extLst>
          </p:cNvPr>
          <p:cNvSpPr>
            <a:spLocks noGrp="1"/>
          </p:cNvSpPr>
          <p:nvPr>
            <p:ph type="ctrTitle"/>
          </p:nvPr>
        </p:nvSpPr>
        <p:spPr/>
        <p:txBody>
          <a:bodyPr/>
          <a:lstStyle/>
          <a:p>
            <a:r>
              <a:rPr lang="pt-PT" err="1"/>
              <a:t>Task</a:t>
            </a:r>
            <a:r>
              <a:rPr lang="pt-PT"/>
              <a:t> 1</a:t>
            </a:r>
          </a:p>
        </p:txBody>
      </p:sp>
      <p:sp>
        <p:nvSpPr>
          <p:cNvPr id="3" name="Subtitle 2">
            <a:extLst>
              <a:ext uri="{FF2B5EF4-FFF2-40B4-BE49-F238E27FC236}">
                <a16:creationId xmlns:a16="http://schemas.microsoft.com/office/drawing/2014/main" id="{6BDA567A-AF51-B923-D120-BC0E905698C0}"/>
              </a:ext>
            </a:extLst>
          </p:cNvPr>
          <p:cNvSpPr>
            <a:spLocks noGrp="1"/>
          </p:cNvSpPr>
          <p:nvPr>
            <p:ph type="subTitle" idx="1"/>
          </p:nvPr>
        </p:nvSpPr>
        <p:spPr/>
        <p:txBody>
          <a:bodyPr/>
          <a:lstStyle/>
          <a:p>
            <a:endParaRPr lang="pt-PT"/>
          </a:p>
        </p:txBody>
      </p:sp>
    </p:spTree>
    <p:extLst>
      <p:ext uri="{BB962C8B-B14F-4D97-AF65-F5344CB8AC3E}">
        <p14:creationId xmlns:p14="http://schemas.microsoft.com/office/powerpoint/2010/main" val="2486109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7AD5D8-72EB-3702-3DCC-19FDCCD16A8D}"/>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029243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E0ACA9-0169-83B5-202B-F4D9C39F6FAD}"/>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516756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7100-58B2-90FB-737A-5C8C9CDB3403}"/>
              </a:ext>
            </a:extLst>
          </p:cNvPr>
          <p:cNvSpPr>
            <a:spLocks noGrp="1"/>
          </p:cNvSpPr>
          <p:nvPr>
            <p:ph type="ctrTitle"/>
          </p:nvPr>
        </p:nvSpPr>
        <p:spPr/>
        <p:txBody>
          <a:bodyPr/>
          <a:lstStyle/>
          <a:p>
            <a:r>
              <a:rPr lang="pt-PT" err="1"/>
              <a:t>Task</a:t>
            </a:r>
            <a:r>
              <a:rPr lang="pt-PT"/>
              <a:t> 3</a:t>
            </a:r>
          </a:p>
        </p:txBody>
      </p:sp>
      <p:sp>
        <p:nvSpPr>
          <p:cNvPr id="3" name="Subtitle 2">
            <a:extLst>
              <a:ext uri="{FF2B5EF4-FFF2-40B4-BE49-F238E27FC236}">
                <a16:creationId xmlns:a16="http://schemas.microsoft.com/office/drawing/2014/main" id="{ADE0E7A5-7EF6-0403-F52A-979E34574EDA}"/>
              </a:ext>
            </a:extLst>
          </p:cNvPr>
          <p:cNvSpPr>
            <a:spLocks noGrp="1"/>
          </p:cNvSpPr>
          <p:nvPr>
            <p:ph type="subTitle" idx="1"/>
          </p:nvPr>
        </p:nvSpPr>
        <p:spPr/>
        <p:txBody>
          <a:bodyPr/>
          <a:lstStyle/>
          <a:p>
            <a:endParaRPr lang="pt-PT"/>
          </a:p>
        </p:txBody>
      </p:sp>
    </p:spTree>
    <p:extLst>
      <p:ext uri="{BB962C8B-B14F-4D97-AF65-F5344CB8AC3E}">
        <p14:creationId xmlns:p14="http://schemas.microsoft.com/office/powerpoint/2010/main" val="2032118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3FA68A-30B9-7D40-7CEA-7D0ED0AF6991}"/>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452525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2D000-6677-8F63-4207-4AD7DF7A43AB}"/>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60149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85BEE-EDEB-3CAB-9DB7-12F4AA434202}"/>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516755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C24A81-1AFC-E509-BF9F-D9A26291C9A9}"/>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15585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8F1DE6-ED29-BF42-7BBC-96CCEB961D81}"/>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4147152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BCD7F-E3BB-0F9D-977E-4054AEAA51A6}"/>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057466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B981A-550E-DE10-3182-DFC451C73177}"/>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871270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734DD36-49EF-AF73-87C9-BF8D3CB35A3A}"/>
              </a:ext>
            </a:extLst>
          </p:cNvPr>
          <p:cNvPicPr>
            <a:picLocks noGrp="1" noChangeAspect="1"/>
          </p:cNvPicPr>
          <p:nvPr>
            <p:ph idx="1"/>
          </p:nvPr>
        </p:nvPicPr>
        <p:blipFill>
          <a:blip r:embed="rId2"/>
          <a:stretch>
            <a:fillRect/>
          </a:stretch>
        </p:blipFill>
        <p:spPr>
          <a:xfrm>
            <a:off x="0" y="-1"/>
            <a:ext cx="12192000" cy="6858001"/>
          </a:xfrm>
        </p:spPr>
      </p:pic>
    </p:spTree>
    <p:extLst>
      <p:ext uri="{BB962C8B-B14F-4D97-AF65-F5344CB8AC3E}">
        <p14:creationId xmlns:p14="http://schemas.microsoft.com/office/powerpoint/2010/main" val="2884631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559545-9A7A-5FAF-34CD-64E71AC4D822}"/>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744701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138509-C884-9CE1-FAF8-A9A6E7129A29}"/>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958141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4928C4-2F88-04E9-CE41-040BEF89919C}"/>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513442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A5C41-D5BB-04B4-AEB4-131DAC8D9AF8}"/>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536431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4AA3-8E53-8739-A9F5-18621D5AD696}"/>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40891633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896F73-2E15-D657-C640-A6D51E6982E0}"/>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9924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50A08F-2EEC-D86A-DFCF-BC14F8600234}"/>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914010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702A00-2242-3670-ADEA-E7E22B037654}"/>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659470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113F7-4E51-5A43-5B7B-A1F2125EC9E5}"/>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26517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E5FF-B5A5-6A18-B5ED-0C510999E0AD}"/>
              </a:ext>
            </a:extLst>
          </p:cNvPr>
          <p:cNvSpPr>
            <a:spLocks noGrp="1"/>
          </p:cNvSpPr>
          <p:nvPr>
            <p:ph type="ctrTitle"/>
          </p:nvPr>
        </p:nvSpPr>
        <p:spPr/>
        <p:txBody>
          <a:bodyPr/>
          <a:lstStyle/>
          <a:p>
            <a:r>
              <a:rPr lang="pt-PT" err="1"/>
              <a:t>Task</a:t>
            </a:r>
            <a:r>
              <a:rPr lang="pt-PT"/>
              <a:t> 4</a:t>
            </a:r>
          </a:p>
        </p:txBody>
      </p:sp>
      <p:sp>
        <p:nvSpPr>
          <p:cNvPr id="3" name="Subtitle 2">
            <a:extLst>
              <a:ext uri="{FF2B5EF4-FFF2-40B4-BE49-F238E27FC236}">
                <a16:creationId xmlns:a16="http://schemas.microsoft.com/office/drawing/2014/main" id="{90AB41FC-5034-026B-A5AF-041CE36B2E0A}"/>
              </a:ext>
            </a:extLst>
          </p:cNvPr>
          <p:cNvSpPr>
            <a:spLocks noGrp="1"/>
          </p:cNvSpPr>
          <p:nvPr>
            <p:ph type="subTitle" idx="1"/>
          </p:nvPr>
        </p:nvSpPr>
        <p:spPr/>
        <p:txBody>
          <a:bodyPr/>
          <a:lstStyle/>
          <a:p>
            <a:endParaRPr lang="pt-PT"/>
          </a:p>
        </p:txBody>
      </p:sp>
    </p:spTree>
    <p:extLst>
      <p:ext uri="{BB962C8B-B14F-4D97-AF65-F5344CB8AC3E}">
        <p14:creationId xmlns:p14="http://schemas.microsoft.com/office/powerpoint/2010/main" val="923465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CBCB1E-CD2A-6CAD-0687-C552B29E66B5}"/>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8933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A624D4-E8CE-D2DC-A81B-D6D2BD766707}"/>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677635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E3D4A-9F8F-0E9F-F568-095A8EDEADC6}"/>
              </a:ext>
            </a:extLst>
          </p:cNvPr>
          <p:cNvSpPr>
            <a:spLocks noGrp="1"/>
          </p:cNvSpPr>
          <p:nvPr>
            <p:ph type="ctrTitle"/>
          </p:nvPr>
        </p:nvSpPr>
        <p:spPr/>
        <p:txBody>
          <a:bodyPr/>
          <a:lstStyle/>
          <a:p>
            <a:r>
              <a:rPr lang="pt-PT" err="1"/>
              <a:t>Task</a:t>
            </a:r>
            <a:r>
              <a:rPr lang="pt-PT"/>
              <a:t> 5</a:t>
            </a:r>
          </a:p>
        </p:txBody>
      </p:sp>
      <p:sp>
        <p:nvSpPr>
          <p:cNvPr id="3" name="Subtitle 2">
            <a:extLst>
              <a:ext uri="{FF2B5EF4-FFF2-40B4-BE49-F238E27FC236}">
                <a16:creationId xmlns:a16="http://schemas.microsoft.com/office/drawing/2014/main" id="{8E5F9938-BDAD-4A60-4243-84BF94F95114}"/>
              </a:ext>
            </a:extLst>
          </p:cNvPr>
          <p:cNvSpPr>
            <a:spLocks noGrp="1"/>
          </p:cNvSpPr>
          <p:nvPr>
            <p:ph type="subTitle" idx="1"/>
          </p:nvPr>
        </p:nvSpPr>
        <p:spPr/>
        <p:txBody>
          <a:bodyPr/>
          <a:lstStyle/>
          <a:p>
            <a:endParaRPr lang="pt-PT"/>
          </a:p>
        </p:txBody>
      </p:sp>
    </p:spTree>
    <p:extLst>
      <p:ext uri="{BB962C8B-B14F-4D97-AF65-F5344CB8AC3E}">
        <p14:creationId xmlns:p14="http://schemas.microsoft.com/office/powerpoint/2010/main" val="465770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52847-71E5-CC00-BBFF-B85BB75072D3}"/>
              </a:ext>
            </a:extLst>
          </p:cNvPr>
          <p:cNvSpPr>
            <a:spLocks noGrp="1"/>
          </p:cNvSpPr>
          <p:nvPr>
            <p:ph type="ctrTitle"/>
          </p:nvPr>
        </p:nvSpPr>
        <p:spPr/>
        <p:txBody>
          <a:bodyPr/>
          <a:lstStyle/>
          <a:p>
            <a:r>
              <a:rPr lang="pt-PT" err="1"/>
              <a:t>Dim_time</a:t>
            </a:r>
            <a:endParaRPr lang="pt-PT"/>
          </a:p>
        </p:txBody>
      </p:sp>
      <p:sp>
        <p:nvSpPr>
          <p:cNvPr id="3" name="Subtitle 2">
            <a:extLst>
              <a:ext uri="{FF2B5EF4-FFF2-40B4-BE49-F238E27FC236}">
                <a16:creationId xmlns:a16="http://schemas.microsoft.com/office/drawing/2014/main" id="{E5D93FE7-D348-4E7D-E6EB-9B9B9BD00E5A}"/>
              </a:ext>
            </a:extLst>
          </p:cNvPr>
          <p:cNvSpPr>
            <a:spLocks noGrp="1"/>
          </p:cNvSpPr>
          <p:nvPr>
            <p:ph type="subTitle" idx="1"/>
          </p:nvPr>
        </p:nvSpPr>
        <p:spPr/>
        <p:txBody>
          <a:bodyPr/>
          <a:lstStyle/>
          <a:p>
            <a:endParaRPr lang="pt-PT"/>
          </a:p>
        </p:txBody>
      </p:sp>
    </p:spTree>
    <p:extLst>
      <p:ext uri="{BB962C8B-B14F-4D97-AF65-F5344CB8AC3E}">
        <p14:creationId xmlns:p14="http://schemas.microsoft.com/office/powerpoint/2010/main" val="3731794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EC4A82-DF67-EEBA-D267-81BAF9B0F444}"/>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164796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B6FA0-3817-20B2-139E-B3FA16CA2D93}"/>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6073120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20316E-E8A1-FC0A-5199-F71A04F8BB34}"/>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866311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58BBA4-774F-2549-C5A1-80347A65B433}"/>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578768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BA969B-40D0-0D0F-3B7C-94C2D7E2C6D4}"/>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6479439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0F4FF-32D0-EDD7-CF70-4F095DB427C6}"/>
              </a:ext>
            </a:extLst>
          </p:cNvPr>
          <p:cNvSpPr>
            <a:spLocks noGrp="1"/>
          </p:cNvSpPr>
          <p:nvPr>
            <p:ph type="ctrTitle"/>
          </p:nvPr>
        </p:nvSpPr>
        <p:spPr/>
        <p:txBody>
          <a:bodyPr/>
          <a:lstStyle/>
          <a:p>
            <a:r>
              <a:rPr lang="pt-PT" err="1"/>
              <a:t>Dim_location</a:t>
            </a:r>
            <a:endParaRPr lang="pt-PT"/>
          </a:p>
        </p:txBody>
      </p:sp>
      <p:sp>
        <p:nvSpPr>
          <p:cNvPr id="3" name="Subtitle 2">
            <a:extLst>
              <a:ext uri="{FF2B5EF4-FFF2-40B4-BE49-F238E27FC236}">
                <a16:creationId xmlns:a16="http://schemas.microsoft.com/office/drawing/2014/main" id="{CB7A3FE4-CBEF-C773-D820-AC0DF97687C4}"/>
              </a:ext>
            </a:extLst>
          </p:cNvPr>
          <p:cNvSpPr>
            <a:spLocks noGrp="1"/>
          </p:cNvSpPr>
          <p:nvPr>
            <p:ph type="subTitle" idx="1"/>
          </p:nvPr>
        </p:nvSpPr>
        <p:spPr/>
        <p:txBody>
          <a:bodyPr/>
          <a:lstStyle/>
          <a:p>
            <a:endParaRPr lang="pt-PT"/>
          </a:p>
        </p:txBody>
      </p:sp>
    </p:spTree>
    <p:extLst>
      <p:ext uri="{BB962C8B-B14F-4D97-AF65-F5344CB8AC3E}">
        <p14:creationId xmlns:p14="http://schemas.microsoft.com/office/powerpoint/2010/main" val="1472667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944787-3DBA-28D4-F107-6F3C4B48B13D}"/>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809790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72F5E6-31F2-D752-1B50-A9E2596AAF39}"/>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269221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C88E63-A8A7-1EC4-12A5-756EDF0A04E0}"/>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300524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0676BA-A822-6D09-F906-4A0357A4ECFF}"/>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951481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639EE1-6E3D-241F-BCE1-97447BD031F3}"/>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600736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0E53CD-B693-B017-D5AC-3CEA7D10F663}"/>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0522740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30F37E-2B41-3C2E-2B14-A7DCDFDCD6B8}"/>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8072279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5457E-746D-A322-4E2E-F03AD7DA448A}"/>
              </a:ext>
            </a:extLst>
          </p:cNvPr>
          <p:cNvSpPr>
            <a:spLocks noGrp="1"/>
          </p:cNvSpPr>
          <p:nvPr>
            <p:ph type="ctrTitle"/>
          </p:nvPr>
        </p:nvSpPr>
        <p:spPr/>
        <p:txBody>
          <a:bodyPr/>
          <a:lstStyle/>
          <a:p>
            <a:r>
              <a:rPr lang="pt-PT" err="1"/>
              <a:t>Dim_level</a:t>
            </a:r>
            <a:endParaRPr lang="pt-PT"/>
          </a:p>
        </p:txBody>
      </p:sp>
      <p:sp>
        <p:nvSpPr>
          <p:cNvPr id="3" name="Subtitle 2">
            <a:extLst>
              <a:ext uri="{FF2B5EF4-FFF2-40B4-BE49-F238E27FC236}">
                <a16:creationId xmlns:a16="http://schemas.microsoft.com/office/drawing/2014/main" id="{E7D5916C-C0AB-262E-9D6A-5D38F0518AD4}"/>
              </a:ext>
            </a:extLst>
          </p:cNvPr>
          <p:cNvSpPr>
            <a:spLocks noGrp="1"/>
          </p:cNvSpPr>
          <p:nvPr>
            <p:ph type="subTitle" idx="1"/>
          </p:nvPr>
        </p:nvSpPr>
        <p:spPr/>
        <p:txBody>
          <a:bodyPr/>
          <a:lstStyle/>
          <a:p>
            <a:endParaRPr lang="pt-PT"/>
          </a:p>
        </p:txBody>
      </p:sp>
    </p:spTree>
    <p:extLst>
      <p:ext uri="{BB962C8B-B14F-4D97-AF65-F5344CB8AC3E}">
        <p14:creationId xmlns:p14="http://schemas.microsoft.com/office/powerpoint/2010/main" val="22268030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4E048B-20DE-8EAA-2DDA-0BAC4DFF1B8E}"/>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0268216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54A04D-ADCA-AF97-F553-BB7688C60AB2}"/>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596496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8DCDB8-4C05-F596-8179-E20A1BD3751A}"/>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796520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7705A-D605-49B4-D0C1-DE096B01FDE7}"/>
              </a:ext>
            </a:extLst>
          </p:cNvPr>
          <p:cNvSpPr>
            <a:spLocks noGrp="1"/>
          </p:cNvSpPr>
          <p:nvPr>
            <p:ph type="ctrTitle"/>
          </p:nvPr>
        </p:nvSpPr>
        <p:spPr/>
        <p:txBody>
          <a:bodyPr/>
          <a:lstStyle/>
          <a:p>
            <a:r>
              <a:rPr lang="pt-PT" err="1"/>
              <a:t>Task</a:t>
            </a:r>
            <a:r>
              <a:rPr lang="pt-PT"/>
              <a:t> 6</a:t>
            </a:r>
          </a:p>
        </p:txBody>
      </p:sp>
      <p:sp>
        <p:nvSpPr>
          <p:cNvPr id="3" name="Subtitle 2">
            <a:extLst>
              <a:ext uri="{FF2B5EF4-FFF2-40B4-BE49-F238E27FC236}">
                <a16:creationId xmlns:a16="http://schemas.microsoft.com/office/drawing/2014/main" id="{E45E2D11-6FCF-7FC6-6B55-BB5D0879AE90}"/>
              </a:ext>
            </a:extLst>
          </p:cNvPr>
          <p:cNvSpPr>
            <a:spLocks noGrp="1"/>
          </p:cNvSpPr>
          <p:nvPr>
            <p:ph type="subTitle" idx="1"/>
          </p:nvPr>
        </p:nvSpPr>
        <p:spPr/>
        <p:txBody>
          <a:bodyPr/>
          <a:lstStyle/>
          <a:p>
            <a:endParaRPr lang="pt-PT"/>
          </a:p>
        </p:txBody>
      </p:sp>
    </p:spTree>
    <p:extLst>
      <p:ext uri="{BB962C8B-B14F-4D97-AF65-F5344CB8AC3E}">
        <p14:creationId xmlns:p14="http://schemas.microsoft.com/office/powerpoint/2010/main" val="575535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71D2F1-03BA-C965-5C8B-5F6C60C8CC28}"/>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138261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18EF4-8261-E61E-8D29-0E3770A8FD4F}"/>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5994052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17C74B-56F3-518B-EBE2-336BE18BFD2E}"/>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7895993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19C885-D81C-506D-D394-DB006499AE67}"/>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0131480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96848-7D9A-6060-1D1D-0F8AAE4A2453}"/>
              </a:ext>
            </a:extLst>
          </p:cNvPr>
          <p:cNvSpPr>
            <a:spLocks noGrp="1"/>
          </p:cNvSpPr>
          <p:nvPr>
            <p:ph type="ctrTitle"/>
          </p:nvPr>
        </p:nvSpPr>
        <p:spPr/>
        <p:txBody>
          <a:bodyPr/>
          <a:lstStyle/>
          <a:p>
            <a:r>
              <a:rPr lang="pt-PT" err="1"/>
              <a:t>Task</a:t>
            </a:r>
            <a:r>
              <a:rPr lang="pt-PT"/>
              <a:t> 7</a:t>
            </a:r>
          </a:p>
        </p:txBody>
      </p:sp>
      <p:sp>
        <p:nvSpPr>
          <p:cNvPr id="3" name="Subtitle 2">
            <a:extLst>
              <a:ext uri="{FF2B5EF4-FFF2-40B4-BE49-F238E27FC236}">
                <a16:creationId xmlns:a16="http://schemas.microsoft.com/office/drawing/2014/main" id="{EA729E0D-47DF-1096-BD25-30C991412BE5}"/>
              </a:ext>
            </a:extLst>
          </p:cNvPr>
          <p:cNvSpPr>
            <a:spLocks noGrp="1"/>
          </p:cNvSpPr>
          <p:nvPr>
            <p:ph type="subTitle" idx="1"/>
          </p:nvPr>
        </p:nvSpPr>
        <p:spPr/>
        <p:txBody>
          <a:bodyPr/>
          <a:lstStyle/>
          <a:p>
            <a:endParaRPr lang="pt-PT"/>
          </a:p>
        </p:txBody>
      </p:sp>
    </p:spTree>
    <p:extLst>
      <p:ext uri="{BB962C8B-B14F-4D97-AF65-F5344CB8AC3E}">
        <p14:creationId xmlns:p14="http://schemas.microsoft.com/office/powerpoint/2010/main" val="18842763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ADF30AE2-FA5A-6AEC-2F60-D0401810A7CB}"/>
              </a:ext>
            </a:extLst>
          </p:cNvPr>
          <p:cNvPicPr>
            <a:picLocks noChangeAspect="1"/>
          </p:cNvPicPr>
          <p:nvPr/>
        </p:nvPicPr>
        <p:blipFill>
          <a:blip r:embed="rId2"/>
          <a:stretch>
            <a:fillRect/>
          </a:stretch>
        </p:blipFill>
        <p:spPr>
          <a:xfrm>
            <a:off x="3047144" y="-5044"/>
            <a:ext cx="6057180" cy="6843768"/>
          </a:xfrm>
          <a:prstGeom prst="rect">
            <a:avLst/>
          </a:prstGeom>
        </p:spPr>
      </p:pic>
    </p:spTree>
    <p:extLst>
      <p:ext uri="{BB962C8B-B14F-4D97-AF65-F5344CB8AC3E}">
        <p14:creationId xmlns:p14="http://schemas.microsoft.com/office/powerpoint/2010/main" val="4496052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63A11603-3EA3-C3D7-65E8-E4F67B6F6F5F}"/>
              </a:ext>
            </a:extLst>
          </p:cNvPr>
          <p:cNvPicPr>
            <a:picLocks noChangeAspect="1"/>
          </p:cNvPicPr>
          <p:nvPr/>
        </p:nvPicPr>
        <p:blipFill>
          <a:blip r:embed="rId2"/>
          <a:stretch>
            <a:fillRect/>
          </a:stretch>
        </p:blipFill>
        <p:spPr>
          <a:xfrm>
            <a:off x="3063" y="836781"/>
            <a:ext cx="12193979" cy="5006096"/>
          </a:xfrm>
          <a:prstGeom prst="rect">
            <a:avLst/>
          </a:prstGeom>
        </p:spPr>
      </p:pic>
    </p:spTree>
    <p:extLst>
      <p:ext uri="{BB962C8B-B14F-4D97-AF65-F5344CB8AC3E}">
        <p14:creationId xmlns:p14="http://schemas.microsoft.com/office/powerpoint/2010/main" val="18944403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E70C1-452E-336E-BCCC-5D64681F6178}"/>
              </a:ext>
            </a:extLst>
          </p:cNvPr>
          <p:cNvSpPr>
            <a:spLocks noGrp="1"/>
          </p:cNvSpPr>
          <p:nvPr>
            <p:ph type="ctrTitle"/>
          </p:nvPr>
        </p:nvSpPr>
        <p:spPr/>
        <p:txBody>
          <a:bodyPr/>
          <a:lstStyle/>
          <a:p>
            <a:r>
              <a:rPr lang="pt-PT" err="1"/>
              <a:t>Task</a:t>
            </a:r>
            <a:r>
              <a:rPr lang="pt-PT"/>
              <a:t> 8</a:t>
            </a:r>
          </a:p>
        </p:txBody>
      </p:sp>
      <p:sp>
        <p:nvSpPr>
          <p:cNvPr id="3" name="Subtitle 2">
            <a:extLst>
              <a:ext uri="{FF2B5EF4-FFF2-40B4-BE49-F238E27FC236}">
                <a16:creationId xmlns:a16="http://schemas.microsoft.com/office/drawing/2014/main" id="{A7F96B13-1046-8CF3-9EA6-5109B83D6F2A}"/>
              </a:ext>
            </a:extLst>
          </p:cNvPr>
          <p:cNvSpPr>
            <a:spLocks noGrp="1"/>
          </p:cNvSpPr>
          <p:nvPr>
            <p:ph type="subTitle" idx="1"/>
          </p:nvPr>
        </p:nvSpPr>
        <p:spPr/>
        <p:txBody>
          <a:bodyPr/>
          <a:lstStyle/>
          <a:p>
            <a:endParaRPr lang="pt-PT"/>
          </a:p>
        </p:txBody>
      </p:sp>
    </p:spTree>
    <p:extLst>
      <p:ext uri="{BB962C8B-B14F-4D97-AF65-F5344CB8AC3E}">
        <p14:creationId xmlns:p14="http://schemas.microsoft.com/office/powerpoint/2010/main" val="37220701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5023132-504D-68C0-A939-A6887A2C7657}"/>
              </a:ext>
            </a:extLst>
          </p:cNvPr>
          <p:cNvPicPr>
            <a:picLocks noChangeAspect="1"/>
          </p:cNvPicPr>
          <p:nvPr/>
        </p:nvPicPr>
        <p:blipFill>
          <a:blip r:embed="rId2"/>
          <a:stretch>
            <a:fillRect/>
          </a:stretch>
        </p:blipFill>
        <p:spPr>
          <a:xfrm>
            <a:off x="3694455" y="3063"/>
            <a:ext cx="4819303" cy="6851874"/>
          </a:xfrm>
          <a:prstGeom prst="rect">
            <a:avLst/>
          </a:prstGeom>
        </p:spPr>
      </p:pic>
    </p:spTree>
    <p:extLst>
      <p:ext uri="{BB962C8B-B14F-4D97-AF65-F5344CB8AC3E}">
        <p14:creationId xmlns:p14="http://schemas.microsoft.com/office/powerpoint/2010/main" val="25434384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0F89B1-EFE2-ECAC-5D6B-151824142D46}"/>
              </a:ext>
            </a:extLst>
          </p:cNvPr>
          <p:cNvSpPr txBox="1"/>
          <p:nvPr/>
        </p:nvSpPr>
        <p:spPr>
          <a:xfrm>
            <a:off x="899809" y="5820382"/>
            <a:ext cx="103923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a:cs typeface="Calibri"/>
              </a:rPr>
              <a:t>By analysing this area chart is clear many values for 2022 are higher than 2021, which mean they increased. But there was a decrease on consumption in Aveiro and Coimbra. </a:t>
            </a:r>
          </a:p>
        </p:txBody>
      </p:sp>
      <p:pic>
        <p:nvPicPr>
          <p:cNvPr id="4" name="Picture 3">
            <a:extLst>
              <a:ext uri="{FF2B5EF4-FFF2-40B4-BE49-F238E27FC236}">
                <a16:creationId xmlns:a16="http://schemas.microsoft.com/office/drawing/2014/main" id="{7F0362F4-53C2-8BB8-8E9B-3D16B71BBEB3}"/>
              </a:ext>
            </a:extLst>
          </p:cNvPr>
          <p:cNvPicPr>
            <a:picLocks noChangeAspect="1"/>
          </p:cNvPicPr>
          <p:nvPr/>
        </p:nvPicPr>
        <p:blipFill>
          <a:blip r:embed="rId2"/>
          <a:stretch>
            <a:fillRect/>
          </a:stretch>
        </p:blipFill>
        <p:spPr>
          <a:xfrm>
            <a:off x="-1621" y="1287"/>
            <a:ext cx="12179029" cy="5752957"/>
          </a:xfrm>
          <a:prstGeom prst="rect">
            <a:avLst/>
          </a:prstGeom>
        </p:spPr>
      </p:pic>
    </p:spTree>
    <p:extLst>
      <p:ext uri="{BB962C8B-B14F-4D97-AF65-F5344CB8AC3E}">
        <p14:creationId xmlns:p14="http://schemas.microsoft.com/office/powerpoint/2010/main" val="25219057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E0979EEA-9833-1609-D29B-7D955386A8BF}"/>
              </a:ext>
            </a:extLst>
          </p:cNvPr>
          <p:cNvPicPr>
            <a:picLocks noChangeAspect="1"/>
          </p:cNvPicPr>
          <p:nvPr/>
        </p:nvPicPr>
        <p:blipFill>
          <a:blip r:embed="rId2"/>
          <a:stretch>
            <a:fillRect/>
          </a:stretch>
        </p:blipFill>
        <p:spPr>
          <a:xfrm>
            <a:off x="3063" y="1508"/>
            <a:ext cx="12137236" cy="5736301"/>
          </a:xfrm>
          <a:prstGeom prst="rect">
            <a:avLst/>
          </a:prstGeom>
        </p:spPr>
      </p:pic>
      <p:sp>
        <p:nvSpPr>
          <p:cNvPr id="3" name="TextBox 2">
            <a:extLst>
              <a:ext uri="{FF2B5EF4-FFF2-40B4-BE49-F238E27FC236}">
                <a16:creationId xmlns:a16="http://schemas.microsoft.com/office/drawing/2014/main" id="{EF1E457A-8BE2-78BE-2F59-B05F09C6C911}"/>
              </a:ext>
            </a:extLst>
          </p:cNvPr>
          <p:cNvSpPr txBox="1"/>
          <p:nvPr/>
        </p:nvSpPr>
        <p:spPr>
          <a:xfrm>
            <a:off x="851170" y="5852808"/>
            <a:ext cx="1048965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a:cs typeface="Calibri"/>
              </a:rPr>
              <a:t>Low tension increased from 2021 to 2022 except in Beja and Portalegre. Very high, high and medium tension increased from 2021 to 2022 in most of the districts, but decreased in Aveiro, Bragança, Coimbra, Leiria, Santarém and Setúbal.</a:t>
            </a:r>
          </a:p>
        </p:txBody>
      </p:sp>
    </p:spTree>
    <p:extLst>
      <p:ext uri="{BB962C8B-B14F-4D97-AF65-F5344CB8AC3E}">
        <p14:creationId xmlns:p14="http://schemas.microsoft.com/office/powerpoint/2010/main" val="2281283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470CC0-0D5F-DE9C-3A5C-EF03F84DC99B}"/>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679188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98A750-2303-E112-A935-0F14659FC8A4}"/>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793713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FAB936-F02A-37AA-DC89-FC63169B8250}"/>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228226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cb88485-bbc4-4ae1-a058-d85140130ff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16E11D57958263458794477C5E8B0931" ma:contentTypeVersion="18" ma:contentTypeDescription="Criar um novo documento." ma:contentTypeScope="" ma:versionID="e17d43b868aa7ffe6e503a3ab248273f">
  <xsd:schema xmlns:xsd="http://www.w3.org/2001/XMLSchema" xmlns:xs="http://www.w3.org/2001/XMLSchema" xmlns:p="http://schemas.microsoft.com/office/2006/metadata/properties" xmlns:ns3="4cb88485-bbc4-4ae1-a058-d85140130ffb" xmlns:ns4="0bef4e14-4ad7-4df9-9383-424a73729796" targetNamespace="http://schemas.microsoft.com/office/2006/metadata/properties" ma:root="true" ma:fieldsID="98b83af3b685272e67ce4a1531006d04" ns3:_="" ns4:_="">
    <xsd:import namespace="4cb88485-bbc4-4ae1-a058-d85140130ffb"/>
    <xsd:import namespace="0bef4e14-4ad7-4df9-9383-424a73729796"/>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element ref="ns3:MediaLengthInSeconds" minOccurs="0"/>
                <xsd:element ref="ns3:MediaServiceSearchProperties" minOccurs="0"/>
                <xsd:element ref="ns3:_activity" minOccurs="0"/>
                <xsd:element ref="ns4:SharedWithUsers" minOccurs="0"/>
                <xsd:element ref="ns4:SharedWithDetails" minOccurs="0"/>
                <xsd:element ref="ns4:SharingHintHash" minOccurs="0"/>
                <xsd:element ref="ns3:MediaServiceObjectDetectorVersions" minOccurs="0"/>
                <xsd:element ref="ns3:MediaServiceLocation"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b88485-bbc4-4ae1-a058-d85140130f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_activity" ma:index="19"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Location" ma:index="24" nillable="true" ma:displayName="Location" ma:description="" ma:indexed="true" ma:internalName="MediaServiceLocation" ma:readOnly="true">
      <xsd:simpleType>
        <xsd:restriction base="dms:Text"/>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bef4e14-4ad7-4df9-9383-424a73729796" elementFormDefault="qualified">
    <xsd:import namespace="http://schemas.microsoft.com/office/2006/documentManagement/types"/>
    <xsd:import namespace="http://schemas.microsoft.com/office/infopath/2007/PartnerControls"/>
    <xsd:element name="SharedWithUsers" ma:index="2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Detalhes de Partilhado Com" ma:internalName="SharedWithDetails" ma:readOnly="true">
      <xsd:simpleType>
        <xsd:restriction base="dms:Note">
          <xsd:maxLength value="255"/>
        </xsd:restriction>
      </xsd:simpleType>
    </xsd:element>
    <xsd:element name="SharingHintHash" ma:index="22" nillable="true" ma:displayName="Hash de Sugestão de Partilha"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9C748B-D43E-4D2D-BCF2-2F1FDEF00DE2}">
  <ds:schemaRefs>
    <ds:schemaRef ds:uri="0bef4e14-4ad7-4df9-9383-424a73729796"/>
    <ds:schemaRef ds:uri="4cb88485-bbc4-4ae1-a058-d85140130ff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A9E3D2A-7BBD-492D-A31D-8AD000061B0A}">
  <ds:schemaRefs>
    <ds:schemaRef ds:uri="0bef4e14-4ad7-4df9-9383-424a73729796"/>
    <ds:schemaRef ds:uri="4cb88485-bbc4-4ae1-a058-d85140130ff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884206D-44D9-4F7E-AE7C-7EBACBFAEC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69</Slides>
  <Notes>0</Notes>
  <HiddenSlides>0</HiddenSlide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Project</vt:lpstr>
      <vt:lpstr>Task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 2</vt:lpstr>
      <vt:lpstr>PowerPoint Presentation</vt:lpstr>
      <vt:lpstr>PowerPoint Presentation</vt:lpstr>
      <vt:lpstr>PowerPoint Presentation</vt:lpstr>
      <vt:lpstr>PowerPoint Presentation</vt:lpstr>
      <vt:lpstr>Task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 4</vt:lpstr>
      <vt:lpstr>PowerPoint Presentation</vt:lpstr>
      <vt:lpstr>Task 5</vt:lpstr>
      <vt:lpstr>Dim_time</vt:lpstr>
      <vt:lpstr>PowerPoint Presentation</vt:lpstr>
      <vt:lpstr>PowerPoint Presentation</vt:lpstr>
      <vt:lpstr>PowerPoint Presentation</vt:lpstr>
      <vt:lpstr>PowerPoint Presentation</vt:lpstr>
      <vt:lpstr>PowerPoint Presentation</vt:lpstr>
      <vt:lpstr>Dim_location</vt:lpstr>
      <vt:lpstr>PowerPoint Presentation</vt:lpstr>
      <vt:lpstr>PowerPoint Presentation</vt:lpstr>
      <vt:lpstr>PowerPoint Presentation</vt:lpstr>
      <vt:lpstr>PowerPoint Presentation</vt:lpstr>
      <vt:lpstr>PowerPoint Presentation</vt:lpstr>
      <vt:lpstr>PowerPoint Presentation</vt:lpstr>
      <vt:lpstr>Dim_level</vt:lpstr>
      <vt:lpstr>PowerPoint Presentation</vt:lpstr>
      <vt:lpstr>PowerPoint Presentation</vt:lpstr>
      <vt:lpstr>PowerPoint Presentation</vt:lpstr>
      <vt:lpstr>Task 6</vt:lpstr>
      <vt:lpstr>PowerPoint Presentation</vt:lpstr>
      <vt:lpstr>PowerPoint Presentation</vt:lpstr>
      <vt:lpstr>PowerPoint Presentation</vt:lpstr>
      <vt:lpstr>Task 7</vt:lpstr>
      <vt:lpstr>PowerPoint Presentation</vt:lpstr>
      <vt:lpstr>PowerPoint Presentation</vt:lpstr>
      <vt:lpstr>Task 8</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1</dc:title>
  <dc:creator>João Roque Costa</dc:creator>
  <cp:revision>1</cp:revision>
  <dcterms:created xsi:type="dcterms:W3CDTF">2023-10-24T17:53:20Z</dcterms:created>
  <dcterms:modified xsi:type="dcterms:W3CDTF">2023-10-27T18:04:42Z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0x01010016E11D57958263458794477C5E8B0931</vt:lpwstr>
  </property>
</Properties>
</file>